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FAFF0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FAFF0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79" y="2667000"/>
            <a:ext cx="11117579" cy="749807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08347" cy="41751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415" y="9459420"/>
            <a:ext cx="11668124" cy="9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60971" cy="41179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34688" y="240096"/>
            <a:ext cx="15081250" cy="183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34688" y="2632817"/>
            <a:ext cx="10723244" cy="3348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FAFF0F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432393" y="8954710"/>
            <a:ext cx="835659" cy="8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mailto:dhanukuttadhanukutta@gmail.com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1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87620" y="3204971"/>
            <a:ext cx="14818994" cy="440118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550" spc="-245">
                <a:latin typeface="Arial Black"/>
                <a:cs typeface="Arial Black"/>
              </a:rPr>
              <a:t>STUDENT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204">
                <a:latin typeface="Arial Black"/>
                <a:cs typeface="Arial Black"/>
              </a:rPr>
              <a:t>NAME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245">
                <a:latin typeface="Arial Black"/>
                <a:cs typeface="Arial Black"/>
              </a:rPr>
              <a:t>: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45">
                <a:latin typeface="Arial Black"/>
                <a:cs typeface="Arial Black"/>
              </a:rPr>
              <a:t>Dhanush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50">
                <a:latin typeface="Arial Black"/>
                <a:cs typeface="Arial Black"/>
              </a:rPr>
              <a:t>I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3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550" spc="-265">
                <a:latin typeface="Arial Black"/>
                <a:cs typeface="Arial Black"/>
              </a:rPr>
              <a:t>REGISTER</a:t>
            </a:r>
            <a:r>
              <a:rPr dirty="0" sz="3550" spc="-275">
                <a:latin typeface="Arial Black"/>
                <a:cs typeface="Arial Black"/>
              </a:rPr>
              <a:t> </a:t>
            </a:r>
            <a:r>
              <a:rPr dirty="0" sz="3550">
                <a:latin typeface="Arial Black"/>
                <a:cs typeface="Arial Black"/>
              </a:rPr>
              <a:t>NO/NMID: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-65">
                <a:latin typeface="Arial Black"/>
                <a:cs typeface="Arial Black"/>
              </a:rPr>
              <a:t>2422j1104/asbru062422j1102</a:t>
            </a:r>
            <a:endParaRPr sz="3550">
              <a:latin typeface="Arial Black"/>
              <a:cs typeface="Arial Black"/>
            </a:endParaRPr>
          </a:p>
          <a:p>
            <a:pPr marL="12700" marR="5080">
              <a:lnSpc>
                <a:spcPts val="10050"/>
              </a:lnSpc>
              <a:spcBef>
                <a:spcPts val="1100"/>
              </a:spcBef>
            </a:pPr>
            <a:r>
              <a:rPr dirty="0" sz="3550" spc="-220">
                <a:latin typeface="Arial Black"/>
                <a:cs typeface="Arial Black"/>
              </a:rPr>
              <a:t>DEPARTMENT: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-80">
                <a:latin typeface="Arial Black"/>
                <a:cs typeface="Arial Black"/>
              </a:rPr>
              <a:t>Bacholar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105">
                <a:latin typeface="Arial Black"/>
                <a:cs typeface="Arial Black"/>
              </a:rPr>
              <a:t>Of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50">
                <a:latin typeface="Arial Black"/>
                <a:cs typeface="Arial Black"/>
              </a:rPr>
              <a:t>Computer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-10">
                <a:latin typeface="Arial Black"/>
                <a:cs typeface="Arial Black"/>
              </a:rPr>
              <a:t>Applications </a:t>
            </a:r>
            <a:r>
              <a:rPr dirty="0" sz="3550" spc="-150">
                <a:latin typeface="Arial Black"/>
                <a:cs typeface="Arial Black"/>
              </a:rPr>
              <a:t>COLLEGE/UNIVERSITY:CGAC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>
                <a:latin typeface="Arial Black"/>
                <a:cs typeface="Arial Black"/>
              </a:rPr>
              <a:t>Tiruppur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45">
                <a:latin typeface="Arial Black"/>
                <a:cs typeface="Arial Black"/>
              </a:rPr>
              <a:t>/Bharathiyar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-10">
                <a:latin typeface="Arial Black"/>
                <a:cs typeface="Arial Black"/>
              </a:rPr>
              <a:t>University</a:t>
            </a:r>
            <a:endParaRPr sz="3550">
              <a:latin typeface="Arial Black"/>
              <a:cs typeface="Arial Black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50458"/>
            <a:ext cx="18285122" cy="56365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8518" y="0"/>
            <a:ext cx="6889480" cy="3733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81844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0583" y="1028700"/>
              <a:ext cx="2990849" cy="39338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009926" y="3131987"/>
            <a:ext cx="11119485" cy="4664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365">
                <a:solidFill>
                  <a:srgbClr val="004AAC"/>
                </a:solidFill>
                <a:latin typeface="Arial"/>
                <a:cs typeface="Arial"/>
              </a:rPr>
              <a:t>Through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15">
                <a:solidFill>
                  <a:srgbClr val="004AAC"/>
                </a:solidFill>
                <a:latin typeface="Arial"/>
                <a:cs typeface="Arial"/>
              </a:rPr>
              <a:t>this</a:t>
            </a:r>
            <a:r>
              <a:rPr dirty="0" sz="3350" spc="21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"/>
                <a:cs typeface="Arial"/>
              </a:rPr>
              <a:t>project.</a:t>
            </a:r>
            <a:r>
              <a:rPr dirty="0" sz="3350" spc="21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75">
                <a:solidFill>
                  <a:srgbClr val="004AAC"/>
                </a:solidFill>
                <a:latin typeface="Arial"/>
                <a:cs typeface="Arial"/>
              </a:rPr>
              <a:t>I</a:t>
            </a:r>
            <a:r>
              <a:rPr dirty="0" sz="3350" spc="21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25">
                <a:solidFill>
                  <a:srgbClr val="004AAC"/>
                </a:solidFill>
                <a:latin typeface="Arial"/>
                <a:cs typeface="Arial"/>
              </a:rPr>
              <a:t>have:</a:t>
            </a:r>
            <a:endParaRPr sz="3350">
              <a:latin typeface="Arial"/>
              <a:cs typeface="Arial"/>
            </a:endParaRPr>
          </a:p>
          <a:p>
            <a:pPr marL="12700" marR="5080">
              <a:lnSpc>
                <a:spcPct val="231300"/>
              </a:lnSpc>
            </a:pPr>
            <a:r>
              <a:rPr dirty="0" sz="3350" spc="395">
                <a:solidFill>
                  <a:srgbClr val="004AAC"/>
                </a:solidFill>
                <a:latin typeface="Arial"/>
                <a:cs typeface="Arial"/>
              </a:rPr>
              <a:t>Improved</a:t>
            </a:r>
            <a:r>
              <a:rPr dirty="0" sz="3350" spc="20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80">
                <a:solidFill>
                  <a:srgbClr val="004AAC"/>
                </a:solidFill>
                <a:latin typeface="Arial"/>
                <a:cs typeface="Arial"/>
              </a:rPr>
              <a:t>my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40">
                <a:solidFill>
                  <a:srgbClr val="004AAC"/>
                </a:solidFill>
                <a:latin typeface="Arial"/>
                <a:cs typeface="Arial"/>
              </a:rPr>
              <a:t>front-</a:t>
            </a:r>
            <a:r>
              <a:rPr dirty="0" sz="3350" spc="365">
                <a:solidFill>
                  <a:srgbClr val="004AAC"/>
                </a:solidFill>
                <a:latin typeface="Arial"/>
                <a:cs typeface="Arial"/>
              </a:rPr>
              <a:t>end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05">
                <a:solidFill>
                  <a:srgbClr val="004AAC"/>
                </a:solidFill>
                <a:latin typeface="Arial"/>
                <a:cs typeface="Arial"/>
              </a:rPr>
              <a:t>development</a:t>
            </a:r>
            <a:r>
              <a:rPr dirty="0" sz="3350" spc="20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"/>
                <a:cs typeface="Arial"/>
              </a:rPr>
              <a:t>skills </a:t>
            </a:r>
            <a:r>
              <a:rPr dirty="0" sz="3350" spc="365">
                <a:solidFill>
                  <a:srgbClr val="004AAC"/>
                </a:solidFill>
                <a:latin typeface="Arial"/>
                <a:cs typeface="Arial"/>
              </a:rPr>
              <a:t>Learned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"/>
                <a:cs typeface="Arial"/>
              </a:rPr>
              <a:t>responsive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65">
                <a:solidFill>
                  <a:srgbClr val="004AAC"/>
                </a:solidFill>
                <a:latin typeface="Arial"/>
                <a:cs typeface="Arial"/>
              </a:rPr>
              <a:t>and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20">
                <a:solidFill>
                  <a:srgbClr val="004AAC"/>
                </a:solidFill>
                <a:latin typeface="Arial"/>
                <a:cs typeface="Arial"/>
              </a:rPr>
              <a:t>interactive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95">
                <a:solidFill>
                  <a:srgbClr val="004AAC"/>
                </a:solidFill>
                <a:latin typeface="Arial"/>
                <a:cs typeface="Arial"/>
              </a:rPr>
              <a:t>web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55">
                <a:solidFill>
                  <a:srgbClr val="004AAC"/>
                </a:solidFill>
                <a:latin typeface="Arial"/>
                <a:cs typeface="Arial"/>
              </a:rPr>
              <a:t>design</a:t>
            </a:r>
            <a:endParaRPr sz="3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3350">
              <a:latin typeface="Arial"/>
              <a:cs typeface="Arial"/>
            </a:endParaRPr>
          </a:p>
          <a:p>
            <a:pPr marL="12700" marR="434340">
              <a:lnSpc>
                <a:spcPct val="113799"/>
              </a:lnSpc>
              <a:spcBef>
                <a:spcPts val="5"/>
              </a:spcBef>
            </a:pPr>
            <a:r>
              <a:rPr dirty="0" sz="3350" spc="405">
                <a:solidFill>
                  <a:srgbClr val="004AAC"/>
                </a:solidFill>
                <a:latin typeface="Arial"/>
                <a:cs typeface="Arial"/>
              </a:rPr>
              <a:t>Built</a:t>
            </a:r>
            <a:r>
              <a:rPr dirty="0" sz="3350" spc="20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"/>
                <a:cs typeface="Arial"/>
              </a:rPr>
              <a:t>a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"/>
                <a:cs typeface="Arial"/>
              </a:rPr>
              <a:t>professional</a:t>
            </a:r>
            <a:r>
              <a:rPr dirty="0" sz="3350" spc="20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85">
                <a:solidFill>
                  <a:srgbClr val="004AAC"/>
                </a:solidFill>
                <a:latin typeface="Arial"/>
                <a:cs typeface="Arial"/>
              </a:rPr>
              <a:t>portfolio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"/>
                <a:cs typeface="Arial"/>
              </a:rPr>
              <a:t>for</a:t>
            </a:r>
            <a:r>
              <a:rPr dirty="0" sz="3350" spc="204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400">
                <a:solidFill>
                  <a:srgbClr val="004AAC"/>
                </a:solidFill>
                <a:latin typeface="Arial"/>
                <a:cs typeface="Arial"/>
              </a:rPr>
              <a:t>future</a:t>
            </a:r>
            <a:r>
              <a:rPr dirty="0" sz="3350" spc="200">
                <a:solidFill>
                  <a:srgbClr val="004AAC"/>
                </a:solidFill>
                <a:latin typeface="Arial"/>
                <a:cs typeface="Arial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"/>
                <a:cs typeface="Arial"/>
              </a:rPr>
              <a:t>career </a:t>
            </a:r>
            <a:r>
              <a:rPr dirty="0" sz="3350" spc="385">
                <a:solidFill>
                  <a:srgbClr val="004AAC"/>
                </a:solidFill>
                <a:latin typeface="Arial"/>
                <a:cs typeface="Arial"/>
              </a:rPr>
              <a:t>opportunities</a:t>
            </a:r>
            <a:endParaRPr sz="33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896" rIns="0" bIns="0" rtlCol="0" vert="horz">
            <a:spAutoFit/>
          </a:bodyPr>
          <a:lstStyle/>
          <a:p>
            <a:pPr marL="3103245">
              <a:lnSpc>
                <a:spcPct val="100000"/>
              </a:lnSpc>
              <a:spcBef>
                <a:spcPts val="110"/>
              </a:spcBef>
            </a:pPr>
            <a:r>
              <a:rPr dirty="0" sz="7150" spc="390"/>
              <a:t>CONCLUSION</a:t>
            </a:r>
            <a:endParaRPr sz="71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81844" cy="102869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60"/>
              <a:t>arch/I.Dhanush-</a:t>
            </a:r>
            <a:r>
              <a:rPr dirty="0" spc="65"/>
              <a:t>TNSDC-</a:t>
            </a:r>
            <a:r>
              <a:rPr dirty="0" spc="100"/>
              <a:t>FWD-</a:t>
            </a:r>
            <a:r>
              <a:rPr dirty="0" spc="95"/>
              <a:t>DP.git)</a:t>
            </a:r>
          </a:p>
          <a:p>
            <a:pPr>
              <a:lnSpc>
                <a:spcPct val="100000"/>
              </a:lnSpc>
              <a:spcBef>
                <a:spcPts val="1115"/>
              </a:spcBef>
            </a:pPr>
          </a:p>
          <a:p>
            <a:pPr marL="1482725">
              <a:lnSpc>
                <a:spcPct val="100000"/>
              </a:lnSpc>
              <a:spcBef>
                <a:spcPts val="5"/>
              </a:spcBef>
            </a:pPr>
            <a:r>
              <a:rPr dirty="0" spc="110">
                <a:solidFill>
                  <a:srgbClr val="FFF50E"/>
                </a:solidFill>
              </a:rPr>
              <a:t>Phone:</a:t>
            </a:r>
            <a:r>
              <a:rPr dirty="0" spc="-235">
                <a:solidFill>
                  <a:srgbClr val="FFF50E"/>
                </a:solidFill>
              </a:rPr>
              <a:t> </a:t>
            </a:r>
            <a:r>
              <a:rPr dirty="0" spc="-560">
                <a:solidFill>
                  <a:srgbClr val="FFF50E"/>
                </a:solidFill>
              </a:rPr>
              <a:t>+91</a:t>
            </a:r>
            <a:r>
              <a:rPr dirty="0" spc="-235">
                <a:solidFill>
                  <a:srgbClr val="FFF50E"/>
                </a:solidFill>
              </a:rPr>
              <a:t> </a:t>
            </a:r>
            <a:r>
              <a:rPr dirty="0" spc="-10">
                <a:solidFill>
                  <a:srgbClr val="FFF50E"/>
                </a:solidFill>
              </a:rPr>
              <a:t>7092470525</a:t>
            </a:r>
          </a:p>
          <a:p>
            <a:pPr>
              <a:lnSpc>
                <a:spcPct val="100000"/>
              </a:lnSpc>
              <a:spcBef>
                <a:spcPts val="1360"/>
              </a:spcBef>
            </a:pPr>
          </a:p>
          <a:p>
            <a:pPr marL="901065">
              <a:lnSpc>
                <a:spcPct val="100000"/>
              </a:lnSpc>
            </a:pPr>
            <a:r>
              <a:rPr dirty="0" spc="55">
                <a:solidFill>
                  <a:srgbClr val="FFF505"/>
                </a:solidFill>
              </a:rPr>
              <a:t>Email:</a:t>
            </a:r>
            <a:r>
              <a:rPr dirty="0" spc="-254">
                <a:solidFill>
                  <a:srgbClr val="FFF505"/>
                </a:solidFill>
              </a:rPr>
              <a:t> </a:t>
            </a:r>
            <a:r>
              <a:rPr dirty="0" spc="150">
                <a:solidFill>
                  <a:srgbClr val="FFF505"/>
                </a:solidFill>
                <a:hlinkClick r:id="rId3"/>
              </a:rPr>
              <a:t>dhanukuttadhanukutta@gmail.com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370" rIns="0" bIns="0" rtlCol="0" vert="horz">
            <a:spAutoFit/>
          </a:bodyPr>
          <a:lstStyle/>
          <a:p>
            <a:pPr marL="3223260">
              <a:lnSpc>
                <a:spcPct val="100000"/>
              </a:lnSpc>
              <a:spcBef>
                <a:spcPts val="1310"/>
              </a:spcBef>
            </a:pPr>
            <a:r>
              <a:rPr dirty="0" spc="710"/>
              <a:t>GITHUB</a:t>
            </a:r>
            <a:r>
              <a:rPr dirty="0" spc="-320"/>
              <a:t> </a:t>
            </a:r>
            <a:r>
              <a:rPr dirty="0" spc="560"/>
              <a:t>LINK</a:t>
            </a: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550" spc="135" i="0">
                <a:solidFill>
                  <a:srgbClr val="FAFF0F"/>
                </a:solidFill>
                <a:latin typeface="Lucida Sans Unicode"/>
                <a:cs typeface="Lucida Sans Unicode"/>
              </a:rPr>
              <a:t>GitHub</a:t>
            </a:r>
            <a:r>
              <a:rPr dirty="0" sz="3550" spc="-175" i="0">
                <a:solidFill>
                  <a:srgbClr val="FAFF0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0" i="0">
                <a:solidFill>
                  <a:srgbClr val="FAFF0F"/>
                </a:solidFill>
                <a:latin typeface="Lucida Sans Unicode"/>
                <a:cs typeface="Lucida Sans Unicode"/>
              </a:rPr>
              <a:t>Repository:</a:t>
            </a:r>
            <a:r>
              <a:rPr dirty="0" sz="3550" spc="-175" i="0">
                <a:solidFill>
                  <a:srgbClr val="FAFF0F"/>
                </a:solidFill>
                <a:latin typeface="Lucida Sans Unicode"/>
                <a:cs typeface="Lucida Sans Unicode"/>
              </a:rPr>
              <a:t> </a:t>
            </a:r>
            <a:r>
              <a:rPr dirty="0" sz="3550" spc="105" i="0">
                <a:solidFill>
                  <a:srgbClr val="FAFF0F"/>
                </a:solidFill>
                <a:latin typeface="Lucida Sans Unicode"/>
                <a:cs typeface="Lucida Sans Unicode"/>
              </a:rPr>
              <a:t>(https://github.com/dhanukuttadhanukutta-</a:t>
            </a:r>
            <a:endParaRPr sz="3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6720" y="139199"/>
            <a:ext cx="9610725" cy="1779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60440" algn="l"/>
              </a:tabLst>
            </a:pPr>
            <a:r>
              <a:rPr dirty="0" sz="11500" spc="-10" b="1" i="0">
                <a:solidFill>
                  <a:srgbClr val="039397"/>
                </a:solidFill>
                <a:latin typeface="Palatino Linotype"/>
                <a:cs typeface="Palatino Linotype"/>
              </a:rPr>
              <a:t>THANK</a:t>
            </a:r>
            <a:r>
              <a:rPr dirty="0" sz="11500" b="1" i="0">
                <a:solidFill>
                  <a:srgbClr val="039397"/>
                </a:solidFill>
                <a:latin typeface="Palatino Linotype"/>
                <a:cs typeface="Palatino Linotype"/>
              </a:rPr>
              <a:t>	</a:t>
            </a:r>
            <a:r>
              <a:rPr dirty="0" sz="11500" spc="445" b="1" i="0">
                <a:solidFill>
                  <a:srgbClr val="039397"/>
                </a:solidFill>
                <a:latin typeface="Palatino Linotype"/>
                <a:cs typeface="Palatino Linotype"/>
              </a:rPr>
              <a:t>YOU</a:t>
            </a:r>
            <a:endParaRPr sz="11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0878" y="962072"/>
              <a:ext cx="3495674" cy="4114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6469" rIns="0" bIns="0" rtlCol="0" vert="horz">
            <a:spAutoFit/>
          </a:bodyPr>
          <a:lstStyle/>
          <a:p>
            <a:pPr marL="3852545">
              <a:lnSpc>
                <a:spcPct val="100000"/>
              </a:lnSpc>
              <a:spcBef>
                <a:spcPts val="120"/>
              </a:spcBef>
            </a:pPr>
            <a:r>
              <a:rPr dirty="0" sz="10150" spc="-10" b="1" i="0">
                <a:latin typeface="Palatino Linotype"/>
                <a:cs typeface="Palatino Linotype"/>
              </a:rPr>
              <a:t>TITLE</a:t>
            </a:r>
            <a:endParaRPr sz="10150">
              <a:latin typeface="Palatino Linotype"/>
              <a:cs typeface="Palatino Linotype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1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001431" y="6206512"/>
            <a:ext cx="13478510" cy="2948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00" spc="-215">
                <a:latin typeface="Arial Black"/>
                <a:cs typeface="Arial Black"/>
              </a:rPr>
              <a:t>A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355">
                <a:latin typeface="Arial Black"/>
                <a:cs typeface="Arial Black"/>
              </a:rPr>
              <a:t>JOURNEY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45">
                <a:latin typeface="Arial Black"/>
                <a:cs typeface="Arial Black"/>
              </a:rPr>
              <a:t>THROUGH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25">
                <a:latin typeface="Arial Black"/>
                <a:cs typeface="Arial Black"/>
              </a:rPr>
              <a:t>MY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10">
                <a:latin typeface="Arial Black"/>
                <a:cs typeface="Arial Black"/>
              </a:rPr>
              <a:t>SOFTWARE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45">
                <a:latin typeface="Arial Black"/>
                <a:cs typeface="Arial Black"/>
              </a:rPr>
              <a:t>PORTFOLIO</a:t>
            </a:r>
            <a:endParaRPr sz="3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45"/>
              </a:spcBef>
            </a:pPr>
            <a:endParaRPr sz="3800">
              <a:latin typeface="Arial Black"/>
              <a:cs typeface="Arial Black"/>
            </a:endParaRPr>
          </a:p>
          <a:p>
            <a:pPr marL="1610995" marR="5080" indent="-1465580">
              <a:lnSpc>
                <a:spcPct val="116599"/>
              </a:lnSpc>
              <a:spcBef>
                <a:spcPts val="5"/>
              </a:spcBef>
            </a:pPr>
            <a:r>
              <a:rPr dirty="0" sz="3950" spc="325">
                <a:latin typeface="Lucida Sans Unicode"/>
                <a:cs typeface="Lucida Sans Unicode"/>
              </a:rPr>
              <a:t>Welcome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200">
                <a:latin typeface="Lucida Sans Unicode"/>
                <a:cs typeface="Lucida Sans Unicode"/>
              </a:rPr>
              <a:t>to</a:t>
            </a:r>
            <a:r>
              <a:rPr dirty="0" sz="3950" spc="-260">
                <a:latin typeface="Lucida Sans Unicode"/>
                <a:cs typeface="Lucida Sans Unicode"/>
              </a:rPr>
              <a:t> </a:t>
            </a:r>
            <a:r>
              <a:rPr dirty="0" sz="3950" spc="225">
                <a:latin typeface="Lucida Sans Unicode"/>
                <a:cs typeface="Lucida Sans Unicode"/>
              </a:rPr>
              <a:t>my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145">
                <a:latin typeface="Lucida Sans Unicode"/>
                <a:cs typeface="Lucida Sans Unicode"/>
              </a:rPr>
              <a:t>world</a:t>
            </a:r>
            <a:r>
              <a:rPr dirty="0" sz="3950" spc="-260">
                <a:latin typeface="Lucida Sans Unicode"/>
                <a:cs typeface="Lucida Sans Unicode"/>
              </a:rPr>
              <a:t> </a:t>
            </a:r>
            <a:r>
              <a:rPr dirty="0" sz="3950" spc="175">
                <a:latin typeface="Lucida Sans Unicode"/>
                <a:cs typeface="Lucida Sans Unicode"/>
              </a:rPr>
              <a:t>of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280">
                <a:latin typeface="Lucida Sans Unicode"/>
                <a:cs typeface="Lucida Sans Unicode"/>
              </a:rPr>
              <a:t>code</a:t>
            </a:r>
            <a:r>
              <a:rPr dirty="0" sz="3950" spc="-260">
                <a:latin typeface="Lucida Sans Unicode"/>
                <a:cs typeface="Lucida Sans Unicode"/>
              </a:rPr>
              <a:t> </a:t>
            </a:r>
            <a:r>
              <a:rPr dirty="0" sz="3950" spc="190">
                <a:latin typeface="Lucida Sans Unicode"/>
                <a:cs typeface="Lucida Sans Unicode"/>
              </a:rPr>
              <a:t>and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145">
                <a:latin typeface="Lucida Sans Unicode"/>
                <a:cs typeface="Lucida Sans Unicode"/>
              </a:rPr>
              <a:t>creativity,</a:t>
            </a:r>
            <a:r>
              <a:rPr dirty="0" sz="3950" spc="-260">
                <a:latin typeface="Lucida Sans Unicode"/>
                <a:cs typeface="Lucida Sans Unicode"/>
              </a:rPr>
              <a:t> </a:t>
            </a:r>
            <a:r>
              <a:rPr dirty="0" sz="3950" spc="225">
                <a:latin typeface="Lucida Sans Unicode"/>
                <a:cs typeface="Lucida Sans Unicode"/>
              </a:rPr>
              <a:t>where </a:t>
            </a:r>
            <a:r>
              <a:rPr dirty="0" sz="3950" spc="160">
                <a:latin typeface="Lucida Sans Unicode"/>
                <a:cs typeface="Lucida Sans Unicode"/>
              </a:rPr>
              <a:t>ideas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175">
                <a:latin typeface="Lucida Sans Unicode"/>
                <a:cs typeface="Lucida Sans Unicode"/>
              </a:rPr>
              <a:t>transform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110">
                <a:latin typeface="Lucida Sans Unicode"/>
                <a:cs typeface="Lucida Sans Unicode"/>
              </a:rPr>
              <a:t>into</a:t>
            </a:r>
            <a:r>
              <a:rPr dirty="0" sz="3950" spc="-265">
                <a:latin typeface="Lucida Sans Unicode"/>
                <a:cs typeface="Lucida Sans Unicode"/>
              </a:rPr>
              <a:t> </a:t>
            </a:r>
            <a:r>
              <a:rPr dirty="0" sz="3950" spc="180">
                <a:latin typeface="Lucida Sans Unicode"/>
                <a:cs typeface="Lucida Sans Unicode"/>
              </a:rPr>
              <a:t>impactful</a:t>
            </a:r>
            <a:r>
              <a:rPr dirty="0" sz="3950" spc="-260">
                <a:latin typeface="Lucida Sans Unicode"/>
                <a:cs typeface="Lucida Sans Unicode"/>
              </a:rPr>
              <a:t> </a:t>
            </a:r>
            <a:r>
              <a:rPr dirty="0" sz="3950" spc="85">
                <a:latin typeface="Lucida Sans Unicode"/>
                <a:cs typeface="Lucida Sans Unicode"/>
              </a:rPr>
              <a:t>solutions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89095" y="3417101"/>
            <a:ext cx="10022205" cy="1257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50" spc="-204">
                <a:solidFill>
                  <a:srgbClr val="AC1F00"/>
                </a:solidFill>
                <a:latin typeface="Georgia"/>
                <a:cs typeface="Georgia"/>
              </a:rPr>
              <a:t>DIGITAL</a:t>
            </a:r>
            <a:r>
              <a:rPr dirty="0" sz="8050" spc="-250">
                <a:solidFill>
                  <a:srgbClr val="AC1F00"/>
                </a:solidFill>
                <a:latin typeface="Georgia"/>
                <a:cs typeface="Georgia"/>
              </a:rPr>
              <a:t> </a:t>
            </a:r>
            <a:r>
              <a:rPr dirty="0" sz="8050" spc="-140">
                <a:solidFill>
                  <a:srgbClr val="AC1F00"/>
                </a:solidFill>
                <a:latin typeface="Georgia"/>
                <a:cs typeface="Georgia"/>
              </a:rPr>
              <a:t>PORTFOLIO</a:t>
            </a:r>
            <a:endParaRPr sz="80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911" y="6205956"/>
              <a:ext cx="13810087" cy="40810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836" y="3631063"/>
              <a:ext cx="3133724" cy="333374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574722" y="1803621"/>
            <a:ext cx="6790690" cy="7221855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288925" indent="-288925">
              <a:lnSpc>
                <a:spcPct val="100000"/>
              </a:lnSpc>
              <a:spcBef>
                <a:spcPts val="1620"/>
              </a:spcBef>
              <a:buSzPct val="75342"/>
              <a:buAutoNum type="arabicPeriod"/>
              <a:tabLst>
                <a:tab pos="288925" algn="l"/>
              </a:tabLst>
            </a:pPr>
            <a:r>
              <a:rPr dirty="0" sz="3650" spc="455">
                <a:solidFill>
                  <a:srgbClr val="004AAC"/>
                </a:solidFill>
                <a:latin typeface="Calibri"/>
                <a:cs typeface="Calibri"/>
              </a:rPr>
              <a:t>Problem</a:t>
            </a:r>
            <a:r>
              <a:rPr dirty="0" sz="3650" spc="17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650" spc="420">
                <a:solidFill>
                  <a:srgbClr val="004AAC"/>
                </a:solidFill>
                <a:latin typeface="Calibri"/>
                <a:cs typeface="Calibri"/>
              </a:rPr>
              <a:t>Statement</a:t>
            </a:r>
            <a:endParaRPr sz="3650">
              <a:latin typeface="Calibri"/>
              <a:cs typeface="Calibri"/>
            </a:endParaRPr>
          </a:p>
          <a:p>
            <a:pPr marL="382905" indent="-370205">
              <a:lnSpc>
                <a:spcPct val="100000"/>
              </a:lnSpc>
              <a:spcBef>
                <a:spcPts val="1475"/>
              </a:spcBef>
              <a:buSzPct val="97260"/>
              <a:buAutoNum type="arabicPeriod"/>
              <a:tabLst>
                <a:tab pos="382905" algn="l"/>
              </a:tabLst>
            </a:pPr>
            <a:r>
              <a:rPr dirty="0" sz="3650" spc="320">
                <a:solidFill>
                  <a:srgbClr val="004AAC"/>
                </a:solidFill>
                <a:latin typeface="Calibri"/>
                <a:cs typeface="Calibri"/>
              </a:rPr>
              <a:t>Project</a:t>
            </a:r>
            <a:r>
              <a:rPr dirty="0" sz="3650" spc="160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650" spc="320">
                <a:solidFill>
                  <a:srgbClr val="004AAC"/>
                </a:solidFill>
                <a:latin typeface="Calibri"/>
                <a:cs typeface="Calibri"/>
              </a:rPr>
              <a:t>Overview</a:t>
            </a:r>
            <a:endParaRPr sz="3650">
              <a:latin typeface="Calibri"/>
              <a:cs typeface="Calibri"/>
            </a:endParaRPr>
          </a:p>
          <a:p>
            <a:pPr marL="402590" indent="-389890">
              <a:lnSpc>
                <a:spcPct val="100000"/>
              </a:lnSpc>
              <a:spcBef>
                <a:spcPts val="1450"/>
              </a:spcBef>
              <a:buSzPct val="97368"/>
              <a:buAutoNum type="arabicPeriod"/>
              <a:tabLst>
                <a:tab pos="402590" algn="l"/>
              </a:tabLst>
            </a:pPr>
            <a:r>
              <a:rPr dirty="0" sz="3800" spc="585">
                <a:solidFill>
                  <a:srgbClr val="004AAC"/>
                </a:solidFill>
                <a:latin typeface="Calibri"/>
                <a:cs typeface="Calibri"/>
              </a:rPr>
              <a:t>End</a:t>
            </a:r>
            <a:r>
              <a:rPr dirty="0" sz="3800" spc="170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800" spc="295">
                <a:solidFill>
                  <a:srgbClr val="004AAC"/>
                </a:solidFill>
                <a:latin typeface="Calibri"/>
                <a:cs typeface="Calibri"/>
              </a:rPr>
              <a:t>Users</a:t>
            </a:r>
            <a:endParaRPr sz="3800">
              <a:latin typeface="Calibri"/>
              <a:cs typeface="Calibri"/>
            </a:endParaRPr>
          </a:p>
          <a:p>
            <a:pPr marL="398780" indent="-386080">
              <a:lnSpc>
                <a:spcPct val="100000"/>
              </a:lnSpc>
              <a:spcBef>
                <a:spcPts val="2095"/>
              </a:spcBef>
              <a:buSzPct val="97333"/>
              <a:buAutoNum type="arabicPeriod"/>
              <a:tabLst>
                <a:tab pos="398780" algn="l"/>
              </a:tabLst>
            </a:pPr>
            <a:r>
              <a:rPr dirty="0" sz="3750" spc="310">
                <a:solidFill>
                  <a:srgbClr val="004AAC"/>
                </a:solidFill>
                <a:latin typeface="Calibri"/>
                <a:cs typeface="Calibri"/>
              </a:rPr>
              <a:t>Tools</a:t>
            </a:r>
            <a:r>
              <a:rPr dirty="0" sz="3750" spc="16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750" spc="475">
                <a:solidFill>
                  <a:srgbClr val="004AAC"/>
                </a:solidFill>
                <a:latin typeface="Calibri"/>
                <a:cs typeface="Calibri"/>
              </a:rPr>
              <a:t>and</a:t>
            </a:r>
            <a:r>
              <a:rPr dirty="0" sz="3750" spc="16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750" spc="365">
                <a:solidFill>
                  <a:srgbClr val="004AAC"/>
                </a:solidFill>
                <a:latin typeface="Calibri"/>
                <a:cs typeface="Calibri"/>
              </a:rPr>
              <a:t>Technologies</a:t>
            </a:r>
            <a:endParaRPr sz="375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2875"/>
              </a:spcBef>
              <a:buSzPct val="97222"/>
              <a:buAutoNum type="arabicPeriod"/>
              <a:tabLst>
                <a:tab pos="393700" algn="l"/>
              </a:tabLst>
            </a:pPr>
            <a:r>
              <a:rPr dirty="0" sz="3600" spc="285">
                <a:solidFill>
                  <a:srgbClr val="004AAC"/>
                </a:solidFill>
                <a:latin typeface="Calibri"/>
                <a:cs typeface="Calibri"/>
              </a:rPr>
              <a:t>Portfolio</a:t>
            </a:r>
            <a:r>
              <a:rPr dirty="0" sz="3600" spc="160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600" spc="400">
                <a:solidFill>
                  <a:srgbClr val="004AAC"/>
                </a:solidFill>
                <a:latin typeface="Calibri"/>
                <a:cs typeface="Calibri"/>
              </a:rPr>
              <a:t>design</a:t>
            </a:r>
            <a:r>
              <a:rPr dirty="0" sz="3600" spc="16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600" spc="475">
                <a:solidFill>
                  <a:srgbClr val="004AAC"/>
                </a:solidFill>
                <a:latin typeface="Calibri"/>
                <a:cs typeface="Calibri"/>
              </a:rPr>
              <a:t>and</a:t>
            </a:r>
            <a:r>
              <a:rPr dirty="0" sz="3600" spc="16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600" spc="335">
                <a:solidFill>
                  <a:srgbClr val="004AAC"/>
                </a:solidFill>
                <a:latin typeface="Calibri"/>
                <a:cs typeface="Calibri"/>
              </a:rPr>
              <a:t>Layout</a:t>
            </a:r>
            <a:endParaRPr sz="3600">
              <a:latin typeface="Calibri"/>
              <a:cs typeface="Calibri"/>
            </a:endParaRPr>
          </a:p>
          <a:p>
            <a:pPr marL="419100" indent="-406400">
              <a:lnSpc>
                <a:spcPct val="100000"/>
              </a:lnSpc>
              <a:spcBef>
                <a:spcPts val="2165"/>
              </a:spcBef>
              <a:buSzPct val="97333"/>
              <a:buAutoNum type="arabicPeriod"/>
              <a:tabLst>
                <a:tab pos="419100" algn="l"/>
              </a:tabLst>
            </a:pPr>
            <a:r>
              <a:rPr dirty="0" sz="3750" spc="340">
                <a:solidFill>
                  <a:srgbClr val="004AAC"/>
                </a:solidFill>
                <a:latin typeface="Calibri"/>
                <a:cs typeface="Calibri"/>
              </a:rPr>
              <a:t>Features</a:t>
            </a:r>
            <a:r>
              <a:rPr dirty="0" sz="3750" spc="17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750" spc="495">
                <a:solidFill>
                  <a:srgbClr val="004AAC"/>
                </a:solidFill>
                <a:latin typeface="Calibri"/>
                <a:cs typeface="Calibri"/>
              </a:rPr>
              <a:t>and</a:t>
            </a:r>
            <a:r>
              <a:rPr dirty="0" sz="3750" spc="17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750" spc="350">
                <a:solidFill>
                  <a:srgbClr val="004AAC"/>
                </a:solidFill>
                <a:latin typeface="Calibri"/>
                <a:cs typeface="Calibri"/>
              </a:rPr>
              <a:t>Functionality</a:t>
            </a:r>
            <a:endParaRPr sz="3750">
              <a:latin typeface="Calibri"/>
              <a:cs typeface="Calibri"/>
            </a:endParaRPr>
          </a:p>
          <a:p>
            <a:pPr marL="402590" indent="-389890">
              <a:lnSpc>
                <a:spcPct val="100000"/>
              </a:lnSpc>
              <a:spcBef>
                <a:spcPts val="2120"/>
              </a:spcBef>
              <a:buSzPct val="97435"/>
              <a:buAutoNum type="arabicPeriod"/>
              <a:tabLst>
                <a:tab pos="402590" algn="l"/>
              </a:tabLst>
            </a:pPr>
            <a:r>
              <a:rPr dirty="0" sz="3900" spc="375">
                <a:solidFill>
                  <a:srgbClr val="004AAC"/>
                </a:solidFill>
                <a:latin typeface="Calibri"/>
                <a:cs typeface="Calibri"/>
              </a:rPr>
              <a:t>Results</a:t>
            </a:r>
            <a:r>
              <a:rPr dirty="0" sz="3900" spc="18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900" spc="505">
                <a:solidFill>
                  <a:srgbClr val="004AAC"/>
                </a:solidFill>
                <a:latin typeface="Calibri"/>
                <a:cs typeface="Calibri"/>
              </a:rPr>
              <a:t>and</a:t>
            </a:r>
            <a:r>
              <a:rPr dirty="0" sz="3900" spc="18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900" spc="380">
                <a:solidFill>
                  <a:srgbClr val="004AAC"/>
                </a:solidFill>
                <a:latin typeface="Calibri"/>
                <a:cs typeface="Calibri"/>
              </a:rPr>
              <a:t>Screenshots</a:t>
            </a:r>
            <a:endParaRPr sz="3900">
              <a:latin typeface="Calibri"/>
              <a:cs typeface="Calibri"/>
            </a:endParaRPr>
          </a:p>
          <a:p>
            <a:pPr marL="429259" indent="-416559">
              <a:lnSpc>
                <a:spcPct val="100000"/>
              </a:lnSpc>
              <a:spcBef>
                <a:spcPts val="1465"/>
              </a:spcBef>
              <a:buSzPct val="97402"/>
              <a:buAutoNum type="arabicPeriod"/>
              <a:tabLst>
                <a:tab pos="429259" algn="l"/>
              </a:tabLst>
            </a:pPr>
            <a:r>
              <a:rPr dirty="0" sz="3850" spc="409">
                <a:solidFill>
                  <a:srgbClr val="004AAC"/>
                </a:solidFill>
                <a:latin typeface="Calibri"/>
                <a:cs typeface="Calibri"/>
              </a:rPr>
              <a:t>Conclusion</a:t>
            </a:r>
            <a:endParaRPr sz="3850">
              <a:latin typeface="Calibri"/>
              <a:cs typeface="Calibri"/>
            </a:endParaRPr>
          </a:p>
          <a:p>
            <a:pPr marL="394335" indent="-381635">
              <a:lnSpc>
                <a:spcPct val="100000"/>
              </a:lnSpc>
              <a:spcBef>
                <a:spcPts val="1295"/>
              </a:spcBef>
              <a:buSzPct val="97183"/>
              <a:buAutoNum type="arabicPeriod"/>
              <a:tabLst>
                <a:tab pos="394335" algn="l"/>
              </a:tabLst>
            </a:pPr>
            <a:r>
              <a:rPr dirty="0" sz="3550" spc="385">
                <a:solidFill>
                  <a:srgbClr val="004AAC"/>
                </a:solidFill>
                <a:latin typeface="Calibri"/>
                <a:cs typeface="Calibri"/>
              </a:rPr>
              <a:t>Github</a:t>
            </a:r>
            <a:r>
              <a:rPr dirty="0" sz="3550" spc="155">
                <a:solidFill>
                  <a:srgbClr val="004AAC"/>
                </a:solidFill>
                <a:latin typeface="Calibri"/>
                <a:cs typeface="Calibri"/>
              </a:rPr>
              <a:t> </a:t>
            </a:r>
            <a:r>
              <a:rPr dirty="0" sz="3550" spc="370">
                <a:solidFill>
                  <a:srgbClr val="004AAC"/>
                </a:solidFill>
                <a:latin typeface="Calibri"/>
                <a:cs typeface="Calibri"/>
              </a:rPr>
              <a:t>Link</a:t>
            </a:r>
            <a:endParaRPr sz="35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3363" y="527798"/>
            <a:ext cx="5144770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660"/>
              <a:t>CONTENTS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8691" y="2376744"/>
              <a:ext cx="4457700" cy="34575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79996"/>
              <a:ext cx="16281844" cy="52070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7694" rIns="0" bIns="0" rtlCol="0" vert="horz">
            <a:spAutoFit/>
          </a:bodyPr>
          <a:lstStyle/>
          <a:p>
            <a:pPr marL="1708785">
              <a:lnSpc>
                <a:spcPct val="100000"/>
              </a:lnSpc>
              <a:spcBef>
                <a:spcPts val="90"/>
              </a:spcBef>
            </a:pPr>
            <a:r>
              <a:rPr dirty="0" sz="6000" spc="605"/>
              <a:t>PROBLEM</a:t>
            </a:r>
            <a:r>
              <a:rPr dirty="0" sz="6000" spc="-305"/>
              <a:t> </a:t>
            </a:r>
            <a:r>
              <a:rPr dirty="0" sz="6000" spc="805"/>
              <a:t>STATEMENT</a:t>
            </a:r>
            <a:endParaRPr sz="6000"/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3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808813" y="2205498"/>
            <a:ext cx="9928225" cy="4926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dirty="0" sz="3500" spc="135">
                <a:solidFill>
                  <a:srgbClr val="8B52FF"/>
                </a:solidFill>
                <a:latin typeface="Lucida Sans Unicode"/>
                <a:cs typeface="Lucida Sans Unicode"/>
              </a:rPr>
              <a:t>There</a:t>
            </a:r>
            <a:r>
              <a:rPr dirty="0" sz="350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0">
                <a:solidFill>
                  <a:srgbClr val="8B52FF"/>
                </a:solidFill>
                <a:latin typeface="Lucida Sans Unicode"/>
                <a:cs typeface="Lucida Sans Unicode"/>
              </a:rPr>
              <a:t>was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9">
                <a:solidFill>
                  <a:srgbClr val="8B52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10">
                <a:solidFill>
                  <a:srgbClr val="8B52FF"/>
                </a:solidFill>
                <a:latin typeface="Lucida Sans Unicode"/>
                <a:cs typeface="Lucida Sans Unicode"/>
              </a:rPr>
              <a:t>need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30">
                <a:solidFill>
                  <a:srgbClr val="8B52FF"/>
                </a:solidFill>
                <a:latin typeface="Lucida Sans Unicode"/>
                <a:cs typeface="Lucida Sans Unicode"/>
              </a:rPr>
              <a:t>for</a:t>
            </a:r>
            <a:r>
              <a:rPr dirty="0" sz="350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9">
                <a:solidFill>
                  <a:srgbClr val="8B52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30">
                <a:solidFill>
                  <a:srgbClr val="8B52FF"/>
                </a:solidFill>
                <a:latin typeface="Lucida Sans Unicode"/>
                <a:cs typeface="Lucida Sans Unicode"/>
              </a:rPr>
              <a:t>personal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95">
                <a:solidFill>
                  <a:srgbClr val="8B52FF"/>
                </a:solidFill>
                <a:latin typeface="Lucida Sans Unicode"/>
                <a:cs typeface="Lucida Sans Unicode"/>
              </a:rPr>
              <a:t>portfolio </a:t>
            </a:r>
            <a:r>
              <a:rPr dirty="0" sz="3500" spc="190">
                <a:solidFill>
                  <a:srgbClr val="8B52FF"/>
                </a:solidFill>
                <a:latin typeface="Lucida Sans Unicode"/>
                <a:cs typeface="Lucida Sans Unicode"/>
              </a:rPr>
              <a:t>website</a:t>
            </a:r>
            <a:r>
              <a:rPr dirty="0" sz="350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5">
                <a:solidFill>
                  <a:srgbClr val="8B52FF"/>
                </a:solidFill>
                <a:latin typeface="Lucida Sans Unicode"/>
                <a:cs typeface="Lucida Sans Unicode"/>
              </a:rPr>
              <a:t>that</a:t>
            </a:r>
            <a:r>
              <a:rPr dirty="0" sz="3500" spc="-22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0">
                <a:solidFill>
                  <a:srgbClr val="8B52FF"/>
                </a:solidFill>
                <a:latin typeface="Lucida Sans Unicode"/>
                <a:cs typeface="Lucida Sans Unicode"/>
              </a:rPr>
              <a:t>showcases</a:t>
            </a:r>
            <a:r>
              <a:rPr dirty="0" sz="3500" spc="-22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10">
                <a:solidFill>
                  <a:srgbClr val="8B52FF"/>
                </a:solidFill>
                <a:latin typeface="Lucida Sans Unicode"/>
                <a:cs typeface="Lucida Sans Unicode"/>
              </a:rPr>
              <a:t>my</a:t>
            </a:r>
            <a:r>
              <a:rPr dirty="0" sz="3500" spc="-22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35">
                <a:solidFill>
                  <a:srgbClr val="8B52FF"/>
                </a:solidFill>
                <a:latin typeface="Lucida Sans Unicode"/>
                <a:cs typeface="Lucida Sans Unicode"/>
              </a:rPr>
              <a:t>education, </a:t>
            </a:r>
            <a:r>
              <a:rPr dirty="0" sz="3500" spc="180">
                <a:solidFill>
                  <a:srgbClr val="8B52FF"/>
                </a:solidFill>
                <a:latin typeface="Lucida Sans Unicode"/>
                <a:cs typeface="Lucida Sans Unicode"/>
              </a:rPr>
              <a:t>technical</a:t>
            </a:r>
            <a:r>
              <a:rPr dirty="0" sz="3500" spc="-23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0">
                <a:solidFill>
                  <a:srgbClr val="8B52FF"/>
                </a:solidFill>
                <a:latin typeface="Lucida Sans Unicode"/>
                <a:cs typeface="Lucida Sans Unicode"/>
              </a:rPr>
              <a:t>skills,</a:t>
            </a:r>
            <a:r>
              <a:rPr dirty="0" sz="350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0">
                <a:solidFill>
                  <a:srgbClr val="8B52FF"/>
                </a:solidFill>
                <a:latin typeface="Lucida Sans Unicode"/>
                <a:cs typeface="Lucida Sans Unicode"/>
              </a:rPr>
              <a:t>achievements,</a:t>
            </a:r>
            <a:r>
              <a:rPr dirty="0" sz="3500" spc="-23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80">
                <a:solidFill>
                  <a:srgbClr val="8B52FF"/>
                </a:solidFill>
                <a:latin typeface="Lucida Sans Unicode"/>
                <a:cs typeface="Lucida Sans Unicode"/>
              </a:rPr>
              <a:t>and</a:t>
            </a:r>
            <a:r>
              <a:rPr dirty="0" sz="350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40">
                <a:solidFill>
                  <a:srgbClr val="8B52FF"/>
                </a:solidFill>
                <a:latin typeface="Lucida Sans Unicode"/>
                <a:cs typeface="Lucida Sans Unicode"/>
              </a:rPr>
              <a:t>contact </a:t>
            </a:r>
            <a:r>
              <a:rPr dirty="0" sz="3500" spc="114">
                <a:solidFill>
                  <a:srgbClr val="8B52FF"/>
                </a:solidFill>
                <a:latin typeface="Lucida Sans Unicode"/>
                <a:cs typeface="Lucida Sans Unicode"/>
              </a:rPr>
              <a:t>information</a:t>
            </a:r>
            <a:r>
              <a:rPr dirty="0" sz="3500" spc="-21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8B52FF"/>
                </a:solidFill>
                <a:latin typeface="Lucida Sans Unicode"/>
                <a:cs typeface="Lucida Sans Unicode"/>
              </a:rPr>
              <a:t>in</a:t>
            </a:r>
            <a:r>
              <a:rPr dirty="0" sz="3500" spc="-21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29">
                <a:solidFill>
                  <a:srgbClr val="8B52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04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14">
                <a:solidFill>
                  <a:srgbClr val="8B52FF"/>
                </a:solidFill>
                <a:latin typeface="Lucida Sans Unicode"/>
                <a:cs typeface="Lucida Sans Unicode"/>
              </a:rPr>
              <a:t>professional</a:t>
            </a:r>
            <a:r>
              <a:rPr dirty="0" sz="3500" spc="-210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0">
                <a:solidFill>
                  <a:srgbClr val="8B52FF"/>
                </a:solidFill>
                <a:latin typeface="Lucida Sans Unicode"/>
                <a:cs typeface="Lucida Sans Unicode"/>
              </a:rPr>
              <a:t>way.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ct val="117000"/>
              </a:lnSpc>
              <a:spcBef>
                <a:spcPts val="4415"/>
              </a:spcBef>
            </a:pPr>
            <a:r>
              <a:rPr dirty="0" sz="3450" spc="120">
                <a:solidFill>
                  <a:srgbClr val="8B52FF"/>
                </a:solidFill>
                <a:latin typeface="Lucida Sans Unicode"/>
                <a:cs typeface="Lucida Sans Unicode"/>
              </a:rPr>
              <a:t>The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60">
                <a:solidFill>
                  <a:srgbClr val="8B52FF"/>
                </a:solidFill>
                <a:latin typeface="Lucida Sans Unicode"/>
                <a:cs typeface="Lucida Sans Unicode"/>
              </a:rPr>
              <a:t>challenge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220">
                <a:solidFill>
                  <a:srgbClr val="8B52FF"/>
                </a:solidFill>
                <a:latin typeface="Lucida Sans Unicode"/>
                <a:cs typeface="Lucida Sans Unicode"/>
              </a:rPr>
              <a:t>was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80">
                <a:solidFill>
                  <a:srgbClr val="8B52FF"/>
                </a:solidFill>
                <a:latin typeface="Lucida Sans Unicode"/>
                <a:cs typeface="Lucida Sans Unicode"/>
              </a:rPr>
              <a:t>to</a:t>
            </a:r>
            <a:r>
              <a:rPr dirty="0" sz="345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35">
                <a:solidFill>
                  <a:srgbClr val="8B52FF"/>
                </a:solidFill>
                <a:latin typeface="Lucida Sans Unicode"/>
                <a:cs typeface="Lucida Sans Unicode"/>
              </a:rPr>
              <a:t>design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85">
                <a:solidFill>
                  <a:srgbClr val="8B52FF"/>
                </a:solidFill>
                <a:latin typeface="Lucida Sans Unicode"/>
                <a:cs typeface="Lucida Sans Unicode"/>
              </a:rPr>
              <a:t>it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0">
                <a:solidFill>
                  <a:srgbClr val="8B52FF"/>
                </a:solidFill>
                <a:latin typeface="Lucida Sans Unicode"/>
                <a:cs typeface="Lucida Sans Unicode"/>
              </a:rPr>
              <a:t>responsive, </a:t>
            </a:r>
            <a:r>
              <a:rPr dirty="0" sz="3450" spc="130">
                <a:solidFill>
                  <a:srgbClr val="8B52FF"/>
                </a:solidFill>
                <a:latin typeface="Lucida Sans Unicode"/>
                <a:cs typeface="Lucida Sans Unicode"/>
              </a:rPr>
              <a:t>modern,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85">
                <a:solidFill>
                  <a:srgbClr val="8B52FF"/>
                </a:solidFill>
                <a:latin typeface="Lucida Sans Unicode"/>
                <a:cs typeface="Lucida Sans Unicode"/>
              </a:rPr>
              <a:t>and</a:t>
            </a:r>
            <a:r>
              <a:rPr dirty="0" sz="345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70">
                <a:solidFill>
                  <a:srgbClr val="8B52FF"/>
                </a:solidFill>
                <a:latin typeface="Lucida Sans Unicode"/>
                <a:cs typeface="Lucida Sans Unicode"/>
              </a:rPr>
              <a:t>interactive</a:t>
            </a:r>
            <a:r>
              <a:rPr dirty="0" sz="345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10">
                <a:solidFill>
                  <a:srgbClr val="8B52FF"/>
                </a:solidFill>
                <a:latin typeface="Lucida Sans Unicode"/>
                <a:cs typeface="Lucida Sans Unicode"/>
              </a:rPr>
              <a:t>while</a:t>
            </a:r>
            <a:r>
              <a:rPr dirty="0" sz="345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0">
                <a:solidFill>
                  <a:srgbClr val="8B52FF"/>
                </a:solidFill>
                <a:latin typeface="Lucida Sans Unicode"/>
                <a:cs typeface="Lucida Sans Unicode"/>
              </a:rPr>
              <a:t>being</a:t>
            </a:r>
            <a:r>
              <a:rPr dirty="0" sz="3450" spc="-225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90">
                <a:solidFill>
                  <a:srgbClr val="8B52FF"/>
                </a:solidFill>
                <a:latin typeface="Lucida Sans Unicode"/>
                <a:cs typeface="Lucida Sans Unicode"/>
              </a:rPr>
              <a:t>easy</a:t>
            </a:r>
            <a:r>
              <a:rPr dirty="0" sz="3450" spc="-229">
                <a:solidFill>
                  <a:srgbClr val="8B52FF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5">
                <a:solidFill>
                  <a:srgbClr val="8B52FF"/>
                </a:solidFill>
                <a:latin typeface="Lucida Sans Unicode"/>
                <a:cs typeface="Lucida Sans Unicode"/>
              </a:rPr>
              <a:t>to </a:t>
            </a:r>
            <a:r>
              <a:rPr dirty="0" sz="3450" spc="80">
                <a:solidFill>
                  <a:srgbClr val="8B52FF"/>
                </a:solidFill>
                <a:latin typeface="Lucida Sans Unicode"/>
                <a:cs typeface="Lucida Sans Unicode"/>
              </a:rPr>
              <a:t>maintain.</a:t>
            </a:r>
            <a:endParaRPr sz="3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8884" y="3488197"/>
              <a:ext cx="4295774" cy="33146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0165" y="4261294"/>
              <a:ext cx="186185" cy="18618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4388" y="2409313"/>
              <a:ext cx="178054" cy="17805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021" y="6427211"/>
              <a:ext cx="186181" cy="18618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51433" y="488670"/>
            <a:ext cx="8123555" cy="9144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800" spc="560"/>
              <a:t>PROJECT</a:t>
            </a:r>
            <a:r>
              <a:rPr dirty="0" sz="5800" spc="-265"/>
              <a:t> </a:t>
            </a:r>
            <a:r>
              <a:rPr dirty="0" sz="5800" spc="650"/>
              <a:t>OVERVIEW</a:t>
            </a:r>
            <a:endParaRPr sz="5800"/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4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960003" y="3470386"/>
            <a:ext cx="717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FF3131"/>
                </a:solidFill>
                <a:latin typeface="Lucida Sans Unicode"/>
                <a:cs typeface="Lucida Sans Unicode"/>
              </a:rPr>
              <a:t>.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70463" y="2006460"/>
            <a:ext cx="11322685" cy="3284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3850">
                <a:solidFill>
                  <a:srgbClr val="870D80"/>
                </a:solidFill>
                <a:latin typeface="Lucida Sans Unicode"/>
                <a:cs typeface="Lucida Sans Unicode"/>
              </a:rPr>
              <a:t>This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95">
                <a:solidFill>
                  <a:srgbClr val="870D80"/>
                </a:solidFill>
                <a:latin typeface="Lucida Sans Unicode"/>
                <a:cs typeface="Lucida Sans Unicode"/>
              </a:rPr>
              <a:t>project</a:t>
            </a:r>
            <a:r>
              <a:rPr dirty="0" sz="3850" spc="-210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>
                <a:solidFill>
                  <a:srgbClr val="870D80"/>
                </a:solidFill>
                <a:latin typeface="Lucida Sans Unicode"/>
                <a:cs typeface="Lucida Sans Unicode"/>
              </a:rPr>
              <a:t>is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54">
                <a:solidFill>
                  <a:srgbClr val="870D80"/>
                </a:solidFill>
                <a:latin typeface="Lucida Sans Unicode"/>
                <a:cs typeface="Lucida Sans Unicode"/>
              </a:rPr>
              <a:t>a</a:t>
            </a:r>
            <a:r>
              <a:rPr dirty="0" sz="3850" spc="-210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60">
                <a:solidFill>
                  <a:srgbClr val="870D80"/>
                </a:solidFill>
                <a:latin typeface="Lucida Sans Unicode"/>
                <a:cs typeface="Lucida Sans Unicode"/>
              </a:rPr>
              <a:t>responsive</a:t>
            </a:r>
            <a:r>
              <a:rPr dirty="0" sz="3850" spc="-210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20">
                <a:solidFill>
                  <a:srgbClr val="870D80"/>
                </a:solidFill>
                <a:latin typeface="Lucida Sans Unicode"/>
                <a:cs typeface="Lucida Sans Unicode"/>
              </a:rPr>
              <a:t>portfolio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10">
                <a:solidFill>
                  <a:srgbClr val="870D80"/>
                </a:solidFill>
                <a:latin typeface="Lucida Sans Unicode"/>
                <a:cs typeface="Lucida Sans Unicode"/>
              </a:rPr>
              <a:t>website developed</a:t>
            </a:r>
            <a:r>
              <a:rPr dirty="0" sz="3850" spc="-220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00">
                <a:solidFill>
                  <a:srgbClr val="870D80"/>
                </a:solidFill>
                <a:latin typeface="Lucida Sans Unicode"/>
                <a:cs typeface="Lucida Sans Unicode"/>
              </a:rPr>
              <a:t>using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>
                <a:solidFill>
                  <a:srgbClr val="870D80"/>
                </a:solidFill>
                <a:latin typeface="Lucida Sans Unicode"/>
                <a:cs typeface="Lucida Sans Unicode"/>
              </a:rPr>
              <a:t>HTML,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90">
                <a:solidFill>
                  <a:srgbClr val="870D80"/>
                </a:solidFill>
                <a:latin typeface="Lucida Sans Unicode"/>
                <a:cs typeface="Lucida Sans Unicode"/>
              </a:rPr>
              <a:t>CSS,</a:t>
            </a:r>
            <a:r>
              <a:rPr dirty="0" sz="3850" spc="-215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10">
                <a:solidFill>
                  <a:srgbClr val="870D80"/>
                </a:solidFill>
                <a:latin typeface="Lucida Sans Unicode"/>
                <a:cs typeface="Lucida Sans Unicode"/>
              </a:rPr>
              <a:t>and</a:t>
            </a:r>
            <a:r>
              <a:rPr dirty="0" sz="3850" spc="-220">
                <a:solidFill>
                  <a:srgbClr val="870D80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20">
                <a:solidFill>
                  <a:srgbClr val="870D80"/>
                </a:solidFill>
                <a:latin typeface="Lucida Sans Unicode"/>
                <a:cs typeface="Lucida Sans Unicode"/>
              </a:rPr>
              <a:t>JavaScript.</a:t>
            </a:r>
            <a:endParaRPr sz="3850">
              <a:latin typeface="Lucida Sans Unicode"/>
              <a:cs typeface="Lucida Sans Unicode"/>
            </a:endParaRPr>
          </a:p>
          <a:p>
            <a:pPr marL="12700" marR="628650">
              <a:lnSpc>
                <a:spcPct val="117100"/>
              </a:lnSpc>
              <a:spcBef>
                <a:spcPts val="3795"/>
              </a:spcBef>
            </a:pPr>
            <a:r>
              <a:rPr dirty="0" sz="3950" spc="155">
                <a:solidFill>
                  <a:srgbClr val="9E00AC"/>
                </a:solidFill>
                <a:latin typeface="Lucida Sans Unicode"/>
                <a:cs typeface="Lucida Sans Unicode"/>
              </a:rPr>
              <a:t>It</a:t>
            </a:r>
            <a:r>
              <a:rPr dirty="0" sz="3950" spc="-245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65">
                <a:solidFill>
                  <a:srgbClr val="9E00AC"/>
                </a:solidFill>
                <a:latin typeface="Lucida Sans Unicode"/>
                <a:cs typeface="Lucida Sans Unicode"/>
              </a:rPr>
              <a:t>includes</a:t>
            </a:r>
            <a:r>
              <a:rPr dirty="0" sz="3950" spc="-245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35">
                <a:solidFill>
                  <a:srgbClr val="9E00AC"/>
                </a:solidFill>
                <a:latin typeface="Lucida Sans Unicode"/>
                <a:cs typeface="Lucida Sans Unicode"/>
              </a:rPr>
              <a:t>multiple</a:t>
            </a:r>
            <a:r>
              <a:rPr dirty="0" sz="3950" spc="-245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55">
                <a:solidFill>
                  <a:srgbClr val="9E00AC"/>
                </a:solidFill>
                <a:latin typeface="Lucida Sans Unicode"/>
                <a:cs typeface="Lucida Sans Unicode"/>
              </a:rPr>
              <a:t>sections:</a:t>
            </a:r>
            <a:r>
              <a:rPr dirty="0" sz="3950" spc="-240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35">
                <a:solidFill>
                  <a:srgbClr val="9E00AC"/>
                </a:solidFill>
                <a:latin typeface="Lucida Sans Unicode"/>
                <a:cs typeface="Lucida Sans Unicode"/>
              </a:rPr>
              <a:t>Home, </a:t>
            </a:r>
            <a:r>
              <a:rPr dirty="0" sz="3950" spc="175">
                <a:solidFill>
                  <a:srgbClr val="9E00AC"/>
                </a:solidFill>
                <a:latin typeface="Lucida Sans Unicode"/>
                <a:cs typeface="Lucida Sans Unicode"/>
              </a:rPr>
              <a:t>Education,</a:t>
            </a:r>
            <a:r>
              <a:rPr dirty="0" sz="3950" spc="-215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>
                <a:solidFill>
                  <a:srgbClr val="9E00AC"/>
                </a:solidFill>
                <a:latin typeface="Lucida Sans Unicode"/>
                <a:cs typeface="Lucida Sans Unicode"/>
              </a:rPr>
              <a:t>Skills,</a:t>
            </a:r>
            <a:r>
              <a:rPr dirty="0" sz="3950" spc="-210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70">
                <a:solidFill>
                  <a:srgbClr val="9E00AC"/>
                </a:solidFill>
                <a:latin typeface="Lucida Sans Unicode"/>
                <a:cs typeface="Lucida Sans Unicode"/>
              </a:rPr>
              <a:t>About</a:t>
            </a:r>
            <a:r>
              <a:rPr dirty="0" sz="3950" spc="-210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35">
                <a:solidFill>
                  <a:srgbClr val="9E00AC"/>
                </a:solidFill>
                <a:latin typeface="Lucida Sans Unicode"/>
                <a:cs typeface="Lucida Sans Unicode"/>
              </a:rPr>
              <a:t>Me,</a:t>
            </a:r>
            <a:r>
              <a:rPr dirty="0" sz="3950" spc="-210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220">
                <a:solidFill>
                  <a:srgbClr val="9E00AC"/>
                </a:solidFill>
                <a:latin typeface="Lucida Sans Unicode"/>
                <a:cs typeface="Lucida Sans Unicode"/>
              </a:rPr>
              <a:t>and</a:t>
            </a:r>
            <a:r>
              <a:rPr dirty="0" sz="3950" spc="-210">
                <a:solidFill>
                  <a:srgbClr val="9E00AC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225">
                <a:solidFill>
                  <a:srgbClr val="9E00AC"/>
                </a:solidFill>
                <a:latin typeface="Lucida Sans Unicode"/>
                <a:cs typeface="Lucida Sans Unicode"/>
              </a:rPr>
              <a:t>Contact.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70463" y="5980422"/>
            <a:ext cx="10619105" cy="22352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280"/>
              </a:spcBef>
            </a:pPr>
            <a:r>
              <a:rPr dirty="0" sz="3950" spc="155">
                <a:solidFill>
                  <a:srgbClr val="AC00AB"/>
                </a:solidFill>
                <a:latin typeface="Lucida Sans Unicode"/>
                <a:cs typeface="Lucida Sans Unicode"/>
              </a:rPr>
              <a:t>The</a:t>
            </a:r>
            <a:r>
              <a:rPr dirty="0" sz="3950" spc="-245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65">
                <a:solidFill>
                  <a:srgbClr val="AC00AB"/>
                </a:solidFill>
                <a:latin typeface="Lucida Sans Unicode"/>
                <a:cs typeface="Lucida Sans Unicode"/>
              </a:rPr>
              <a:t>design</a:t>
            </a:r>
            <a:r>
              <a:rPr dirty="0" sz="3950" spc="-240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>
                <a:solidFill>
                  <a:srgbClr val="AC00AB"/>
                </a:solidFill>
                <a:latin typeface="Lucida Sans Unicode"/>
                <a:cs typeface="Lucida Sans Unicode"/>
              </a:rPr>
              <a:t>is</a:t>
            </a:r>
            <a:r>
              <a:rPr dirty="0" sz="3950" spc="-240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260">
                <a:solidFill>
                  <a:srgbClr val="AC00AB"/>
                </a:solidFill>
                <a:latin typeface="Lucida Sans Unicode"/>
                <a:cs typeface="Lucida Sans Unicode"/>
              </a:rPr>
              <a:t>enhanced</a:t>
            </a:r>
            <a:r>
              <a:rPr dirty="0" sz="3950" spc="-240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95">
                <a:solidFill>
                  <a:srgbClr val="AC00AB"/>
                </a:solidFill>
                <a:latin typeface="Lucida Sans Unicode"/>
                <a:cs typeface="Lucida Sans Unicode"/>
              </a:rPr>
              <a:t>with</a:t>
            </a:r>
            <a:r>
              <a:rPr dirty="0" sz="3950" spc="-240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20">
                <a:solidFill>
                  <a:srgbClr val="AC00AB"/>
                </a:solidFill>
                <a:latin typeface="Lucida Sans Unicode"/>
                <a:cs typeface="Lucida Sans Unicode"/>
              </a:rPr>
              <a:t>animations, </a:t>
            </a:r>
            <a:r>
              <a:rPr dirty="0" sz="3950" spc="110">
                <a:solidFill>
                  <a:srgbClr val="AC00AB"/>
                </a:solidFill>
                <a:latin typeface="Lucida Sans Unicode"/>
                <a:cs typeface="Lucida Sans Unicode"/>
              </a:rPr>
              <a:t>dark/light</a:t>
            </a:r>
            <a:r>
              <a:rPr dirty="0" sz="3950" spc="-254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200">
                <a:solidFill>
                  <a:srgbClr val="AC00AB"/>
                </a:solidFill>
                <a:latin typeface="Lucida Sans Unicode"/>
                <a:cs typeface="Lucida Sans Unicode"/>
              </a:rPr>
              <a:t>themes,</a:t>
            </a:r>
            <a:r>
              <a:rPr dirty="0" sz="3950" spc="-254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220">
                <a:solidFill>
                  <a:srgbClr val="AC00AB"/>
                </a:solidFill>
                <a:latin typeface="Lucida Sans Unicode"/>
                <a:cs typeface="Lucida Sans Unicode"/>
              </a:rPr>
              <a:t>and</a:t>
            </a:r>
            <a:r>
              <a:rPr dirty="0" sz="3950" spc="-254">
                <a:solidFill>
                  <a:srgbClr val="AC00AB"/>
                </a:solidFill>
                <a:latin typeface="Lucida Sans Unicode"/>
                <a:cs typeface="Lucida Sans Unicode"/>
              </a:rPr>
              <a:t> </a:t>
            </a:r>
            <a:r>
              <a:rPr dirty="0" sz="3950" spc="195">
                <a:solidFill>
                  <a:srgbClr val="AC00AB"/>
                </a:solidFill>
                <a:latin typeface="Lucida Sans Unicode"/>
                <a:cs typeface="Lucida Sans Unicode"/>
              </a:rPr>
              <a:t>interactive </a:t>
            </a:r>
            <a:r>
              <a:rPr dirty="0" sz="3950" spc="215">
                <a:solidFill>
                  <a:srgbClr val="AC00AB"/>
                </a:solidFill>
                <a:latin typeface="Lucida Sans Unicode"/>
                <a:cs typeface="Lucida Sans Unicode"/>
              </a:rPr>
              <a:t>effects.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08813" y="5626810"/>
            <a:ext cx="7366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-50">
                <a:solidFill>
                  <a:srgbClr val="FF3131"/>
                </a:solidFill>
                <a:latin typeface="Lucida Sans Unicode"/>
                <a:cs typeface="Lucida Sans Unicode"/>
              </a:rPr>
              <a:t>.</a:t>
            </a:r>
            <a:endParaRPr sz="1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8286" y="3476424"/>
              <a:ext cx="6276974" cy="36480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586434" y="2148053"/>
            <a:ext cx="7933055" cy="6149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0795">
              <a:lnSpc>
                <a:spcPct val="116599"/>
              </a:lnSpc>
              <a:spcBef>
                <a:spcPts val="100"/>
              </a:spcBef>
              <a:buSzPct val="64864"/>
              <a:buAutoNum type="arabicPeriod"/>
              <a:tabLst>
                <a:tab pos="315595" algn="l"/>
              </a:tabLst>
            </a:pPr>
            <a:r>
              <a:rPr dirty="0" sz="3700" spc="170">
                <a:solidFill>
                  <a:srgbClr val="855033"/>
                </a:solidFill>
                <a:latin typeface="Lucida Sans Unicode"/>
                <a:cs typeface="Lucida Sans Unicode"/>
              </a:rPr>
              <a:t>Recruiters</a:t>
            </a:r>
            <a:r>
              <a:rPr dirty="0" sz="3700" spc="-23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50">
                <a:solidFill>
                  <a:srgbClr val="855033"/>
                </a:solidFill>
                <a:latin typeface="Lucida Sans Unicode"/>
                <a:cs typeface="Lucida Sans Unicode"/>
              </a:rPr>
              <a:t>To</a:t>
            </a:r>
            <a:r>
              <a:rPr dirty="0" sz="3700" spc="-23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85">
                <a:solidFill>
                  <a:srgbClr val="855033"/>
                </a:solidFill>
                <a:latin typeface="Lucida Sans Unicode"/>
                <a:cs typeface="Lucida Sans Unicode"/>
              </a:rPr>
              <a:t>evaluate</a:t>
            </a:r>
            <a:r>
              <a:rPr dirty="0" sz="3700" spc="-23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10">
                <a:solidFill>
                  <a:srgbClr val="855033"/>
                </a:solidFill>
                <a:latin typeface="Lucida Sans Unicode"/>
                <a:cs typeface="Lucida Sans Unicode"/>
              </a:rPr>
              <a:t>my</a:t>
            </a:r>
            <a:r>
              <a:rPr dirty="0" sz="3700" spc="-23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-10">
                <a:solidFill>
                  <a:srgbClr val="855033"/>
                </a:solidFill>
                <a:latin typeface="Lucida Sans Unicode"/>
                <a:cs typeface="Lucida Sans Unicode"/>
              </a:rPr>
              <a:t>skills </a:t>
            </a:r>
            <a:r>
              <a:rPr dirty="0" sz="3700" spc="50">
                <a:solidFill>
                  <a:srgbClr val="855033"/>
                </a:solidFill>
                <a:latin typeface="Lucida Sans Unicode"/>
                <a:cs typeface="Lucida Sans Unicode"/>
              </a:rPr>
              <a:t>&amp;</a:t>
            </a:r>
            <a:r>
              <a:rPr dirty="0" sz="3700" spc="-254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60">
                <a:solidFill>
                  <a:srgbClr val="855033"/>
                </a:solidFill>
                <a:latin typeface="Lucida Sans Unicode"/>
                <a:cs typeface="Lucida Sans Unicode"/>
              </a:rPr>
              <a:t>projects</a:t>
            </a:r>
            <a:endParaRPr sz="3700">
              <a:latin typeface="Lucida Sans Unicode"/>
              <a:cs typeface="Lucida Sans Unicode"/>
            </a:endParaRPr>
          </a:p>
          <a:p>
            <a:pPr marL="13335" marR="1192530" indent="-13335">
              <a:lnSpc>
                <a:spcPct val="116900"/>
              </a:lnSpc>
              <a:spcBef>
                <a:spcPts val="1795"/>
              </a:spcBef>
              <a:buSzPct val="92207"/>
              <a:buAutoNum type="arabicPeriod"/>
              <a:tabLst>
                <a:tab pos="452755" algn="l"/>
              </a:tabLst>
            </a:pPr>
            <a:r>
              <a:rPr dirty="0" sz="3850" spc="240">
                <a:solidFill>
                  <a:srgbClr val="855033"/>
                </a:solidFill>
                <a:latin typeface="Lucida Sans Unicode"/>
                <a:cs typeface="Lucida Sans Unicode"/>
              </a:rPr>
              <a:t>Academic</a:t>
            </a:r>
            <a:r>
              <a:rPr dirty="0" sz="3850" spc="-26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00">
                <a:solidFill>
                  <a:srgbClr val="855033"/>
                </a:solidFill>
                <a:latin typeface="Lucida Sans Unicode"/>
                <a:cs typeface="Lucida Sans Unicode"/>
              </a:rPr>
              <a:t>faculty</a:t>
            </a:r>
            <a:r>
              <a:rPr dirty="0" sz="3850" spc="-26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75">
                <a:solidFill>
                  <a:srgbClr val="855033"/>
                </a:solidFill>
                <a:latin typeface="Lucida Sans Unicode"/>
                <a:cs typeface="Lucida Sans Unicode"/>
              </a:rPr>
              <a:t>For </a:t>
            </a:r>
            <a:r>
              <a:rPr dirty="0" sz="3850" spc="185">
                <a:solidFill>
                  <a:srgbClr val="855033"/>
                </a:solidFill>
                <a:latin typeface="Lucida Sans Unicode"/>
                <a:cs typeface="Lucida Sans Unicode"/>
              </a:rPr>
              <a:t>showcasing</a:t>
            </a:r>
            <a:r>
              <a:rPr dirty="0" sz="3850" spc="-229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210">
                <a:solidFill>
                  <a:srgbClr val="855033"/>
                </a:solidFill>
                <a:latin typeface="Lucida Sans Unicode"/>
                <a:cs typeface="Lucida Sans Unicode"/>
              </a:rPr>
              <a:t>achievements</a:t>
            </a:r>
            <a:endParaRPr sz="3850">
              <a:latin typeface="Lucida Sans Unicode"/>
              <a:cs typeface="Lucida Sans Unicode"/>
            </a:endParaRPr>
          </a:p>
          <a:p>
            <a:pPr marL="13335" marR="748030" indent="-8255">
              <a:lnSpc>
                <a:spcPct val="116399"/>
              </a:lnSpc>
              <a:spcBef>
                <a:spcPts val="2020"/>
              </a:spcBef>
              <a:buSzPct val="86842"/>
              <a:buAutoNum type="arabicPeriod"/>
              <a:tabLst>
                <a:tab pos="427355" algn="l"/>
              </a:tabLst>
            </a:pPr>
            <a:r>
              <a:rPr dirty="0" sz="3800" spc="165">
                <a:solidFill>
                  <a:srgbClr val="855033"/>
                </a:solidFill>
                <a:latin typeface="Lucida Sans Unicode"/>
                <a:cs typeface="Lucida Sans Unicode"/>
              </a:rPr>
              <a:t>Peers/Colleagues</a:t>
            </a:r>
            <a:r>
              <a:rPr dirty="0" sz="3800" spc="-19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65">
                <a:solidFill>
                  <a:srgbClr val="855033"/>
                </a:solidFill>
                <a:latin typeface="Lucida Sans Unicode"/>
                <a:cs typeface="Lucida Sans Unicode"/>
              </a:rPr>
              <a:t>For </a:t>
            </a:r>
            <a:r>
              <a:rPr dirty="0" sz="3800" spc="135">
                <a:solidFill>
                  <a:srgbClr val="855033"/>
                </a:solidFill>
                <a:latin typeface="Lucida Sans Unicode"/>
                <a:cs typeface="Lucida Sans Unicode"/>
              </a:rPr>
              <a:t>collaboration</a:t>
            </a:r>
            <a:r>
              <a:rPr dirty="0" sz="3800" spc="-245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95">
                <a:solidFill>
                  <a:srgbClr val="855033"/>
                </a:solidFill>
                <a:latin typeface="Lucida Sans Unicode"/>
                <a:cs typeface="Lucida Sans Unicode"/>
              </a:rPr>
              <a:t>and</a:t>
            </a:r>
            <a:r>
              <a:rPr dirty="0" sz="3800" spc="-24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85">
                <a:solidFill>
                  <a:srgbClr val="855033"/>
                </a:solidFill>
                <a:latin typeface="Lucida Sans Unicode"/>
                <a:cs typeface="Lucida Sans Unicode"/>
              </a:rPr>
              <a:t>inspiration</a:t>
            </a:r>
            <a:endParaRPr sz="3800">
              <a:latin typeface="Lucida Sans Unicode"/>
              <a:cs typeface="Lucida Sans Unicode"/>
            </a:endParaRPr>
          </a:p>
          <a:p>
            <a:pPr marL="12700" marR="73025" indent="-8890">
              <a:lnSpc>
                <a:spcPct val="116900"/>
              </a:lnSpc>
              <a:spcBef>
                <a:spcPts val="2250"/>
              </a:spcBef>
              <a:buSzPct val="87837"/>
              <a:buAutoNum type="arabicPeriod"/>
              <a:tabLst>
                <a:tab pos="419734" algn="l"/>
              </a:tabLst>
            </a:pPr>
            <a:r>
              <a:rPr dirty="0" sz="3700" spc="145">
                <a:solidFill>
                  <a:srgbClr val="855033"/>
                </a:solidFill>
                <a:latin typeface="Lucida Sans Unicode"/>
                <a:cs typeface="Lucida Sans Unicode"/>
              </a:rPr>
              <a:t>Myself</a:t>
            </a:r>
            <a:r>
              <a:rPr dirty="0" sz="3700" spc="-254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60">
                <a:solidFill>
                  <a:srgbClr val="855033"/>
                </a:solidFill>
                <a:latin typeface="Lucida Sans Unicode"/>
                <a:cs typeface="Lucida Sans Unicode"/>
              </a:rPr>
              <a:t>As</a:t>
            </a:r>
            <a:r>
              <a:rPr dirty="0" sz="3700" spc="-25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60">
                <a:solidFill>
                  <a:srgbClr val="855033"/>
                </a:solidFill>
                <a:latin typeface="Lucida Sans Unicode"/>
                <a:cs typeface="Lucida Sans Unicode"/>
              </a:rPr>
              <a:t>a</a:t>
            </a:r>
            <a:r>
              <a:rPr dirty="0" sz="3700" spc="-25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130">
                <a:solidFill>
                  <a:srgbClr val="855033"/>
                </a:solidFill>
                <a:latin typeface="Lucida Sans Unicode"/>
                <a:cs typeface="Lucida Sans Unicode"/>
              </a:rPr>
              <a:t>professional</a:t>
            </a:r>
            <a:r>
              <a:rPr dirty="0" sz="3700" spc="-250">
                <a:solidFill>
                  <a:srgbClr val="855033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75">
                <a:solidFill>
                  <a:srgbClr val="855033"/>
                </a:solidFill>
                <a:latin typeface="Lucida Sans Unicode"/>
                <a:cs typeface="Lucida Sans Unicode"/>
              </a:rPr>
              <a:t>online </a:t>
            </a:r>
            <a:r>
              <a:rPr dirty="0" sz="3700" spc="220">
                <a:solidFill>
                  <a:srgbClr val="855033"/>
                </a:solidFill>
                <a:latin typeface="Lucida Sans Unicode"/>
                <a:cs typeface="Lucida Sans Unicode"/>
              </a:rPr>
              <a:t>presence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3006725">
              <a:lnSpc>
                <a:spcPct val="100000"/>
              </a:lnSpc>
              <a:spcBef>
                <a:spcPts val="125"/>
              </a:spcBef>
            </a:pPr>
            <a:r>
              <a:rPr dirty="0" sz="8150" spc="459"/>
              <a:t>END</a:t>
            </a:r>
            <a:r>
              <a:rPr dirty="0" sz="8150" spc="-400"/>
              <a:t> </a:t>
            </a:r>
            <a:r>
              <a:rPr dirty="0" sz="8150" spc="1045"/>
              <a:t>USERS</a:t>
            </a:r>
            <a:endParaRPr sz="81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0537" y="3102087"/>
              <a:ext cx="6905624" cy="34575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91003" y="2262455"/>
            <a:ext cx="8216900" cy="557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9575" indent="-403225">
              <a:lnSpc>
                <a:spcPct val="100000"/>
              </a:lnSpc>
              <a:spcBef>
                <a:spcPts val="95"/>
              </a:spcBef>
              <a:buSzPct val="71590"/>
              <a:buAutoNum type="arabicPeriod"/>
              <a:tabLst>
                <a:tab pos="409575" algn="l"/>
              </a:tabLst>
            </a:pPr>
            <a:r>
              <a:rPr dirty="0" sz="4400">
                <a:solidFill>
                  <a:srgbClr val="FAFFFE"/>
                </a:solidFill>
                <a:latin typeface="Lucida Sans Unicode"/>
                <a:cs typeface="Lucida Sans Unicode"/>
              </a:rPr>
              <a:t>HTML5</a:t>
            </a:r>
            <a:r>
              <a:rPr dirty="0" sz="4400" spc="-170">
                <a:solidFill>
                  <a:srgbClr val="FAFFFE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250">
                <a:solidFill>
                  <a:srgbClr val="FAFFFE"/>
                </a:solidFill>
                <a:latin typeface="Lucida Sans Unicode"/>
                <a:cs typeface="Lucida Sans Unicode"/>
              </a:rPr>
              <a:t>Structure</a:t>
            </a:r>
            <a:endParaRPr sz="4400">
              <a:latin typeface="Lucida Sans Unicode"/>
              <a:cs typeface="Lucida Sans Unicode"/>
            </a:endParaRPr>
          </a:p>
          <a:p>
            <a:pPr marL="481965" indent="-476250">
              <a:lnSpc>
                <a:spcPct val="100000"/>
              </a:lnSpc>
              <a:spcBef>
                <a:spcPts val="3170"/>
              </a:spcBef>
              <a:buSzPct val="91463"/>
              <a:buAutoNum type="arabicPeriod"/>
              <a:tabLst>
                <a:tab pos="481965" algn="l"/>
              </a:tabLst>
            </a:pPr>
            <a:r>
              <a:rPr dirty="0" sz="4100" spc="315">
                <a:solidFill>
                  <a:srgbClr val="FFFFFF"/>
                </a:solidFill>
                <a:latin typeface="Lucida Sans Unicode"/>
                <a:cs typeface="Lucida Sans Unicode"/>
              </a:rPr>
              <a:t>CSS3</a:t>
            </a:r>
            <a:r>
              <a:rPr dirty="0" sz="4100" spc="-2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55">
                <a:solidFill>
                  <a:srgbClr val="FFFFFF"/>
                </a:solidFill>
                <a:latin typeface="Lucida Sans Unicode"/>
                <a:cs typeface="Lucida Sans Unicode"/>
              </a:rPr>
              <a:t>Styling</a:t>
            </a:r>
            <a:r>
              <a:rPr dirty="0" sz="410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229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410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180">
                <a:solidFill>
                  <a:srgbClr val="FFFFFF"/>
                </a:solidFill>
                <a:latin typeface="Lucida Sans Unicode"/>
                <a:cs typeface="Lucida Sans Unicode"/>
              </a:rPr>
              <a:t>Layout</a:t>
            </a:r>
            <a:endParaRPr sz="4100">
              <a:latin typeface="Lucida Sans Unicode"/>
              <a:cs typeface="Lucida Sans Unicode"/>
            </a:endParaRPr>
          </a:p>
          <a:p>
            <a:pPr marL="530860" indent="-525145">
              <a:lnSpc>
                <a:spcPct val="100000"/>
              </a:lnSpc>
              <a:spcBef>
                <a:spcPts val="1660"/>
              </a:spcBef>
              <a:buSzPct val="94318"/>
              <a:buAutoNum type="arabicPeriod"/>
              <a:tabLst>
                <a:tab pos="530860" algn="l"/>
              </a:tabLst>
            </a:pPr>
            <a:r>
              <a:rPr dirty="0" sz="4400" spc="300">
                <a:solidFill>
                  <a:srgbClr val="FFFFFF"/>
                </a:solidFill>
                <a:latin typeface="Lucida Sans Unicode"/>
                <a:cs typeface="Lucida Sans Unicode"/>
              </a:rPr>
              <a:t>JavaScript</a:t>
            </a:r>
            <a:r>
              <a:rPr dirty="0" sz="4400" spc="-2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180">
                <a:solidFill>
                  <a:srgbClr val="FFFFFF"/>
                </a:solidFill>
                <a:latin typeface="Lucida Sans Unicode"/>
                <a:cs typeface="Lucida Sans Unicode"/>
              </a:rPr>
              <a:t>Interactivity</a:t>
            </a:r>
            <a:endParaRPr sz="4400">
              <a:latin typeface="Lucida Sans Unicode"/>
              <a:cs typeface="Lucida Sans Unicode"/>
            </a:endParaRPr>
          </a:p>
          <a:p>
            <a:pPr marL="534670" indent="-532130">
              <a:lnSpc>
                <a:spcPct val="100000"/>
              </a:lnSpc>
              <a:spcBef>
                <a:spcPts val="2990"/>
              </a:spcBef>
              <a:buSzPct val="95454"/>
              <a:buAutoNum type="arabicPeriod"/>
              <a:tabLst>
                <a:tab pos="534670" algn="l"/>
              </a:tabLst>
            </a:pPr>
            <a:r>
              <a:rPr dirty="0" sz="4400" spc="175">
                <a:solidFill>
                  <a:srgbClr val="FFFFFF"/>
                </a:solidFill>
                <a:latin typeface="Lucida Sans Unicode"/>
                <a:cs typeface="Lucida Sans Unicode"/>
              </a:rPr>
              <a:t>Font</a:t>
            </a:r>
            <a:r>
              <a:rPr dirty="0" sz="4400" spc="-2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240">
                <a:solidFill>
                  <a:srgbClr val="FFFFFF"/>
                </a:solidFill>
                <a:latin typeface="Lucida Sans Unicode"/>
                <a:cs typeface="Lucida Sans Unicode"/>
              </a:rPr>
              <a:t>Awesome</a:t>
            </a:r>
            <a:r>
              <a:rPr dirty="0" sz="4400" spc="-2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-54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dirty="0" sz="4400" spc="-2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400" spc="190">
                <a:solidFill>
                  <a:srgbClr val="FFFFFF"/>
                </a:solidFill>
                <a:latin typeface="Lucida Sans Unicode"/>
                <a:cs typeface="Lucida Sans Unicode"/>
              </a:rPr>
              <a:t>Icons</a:t>
            </a:r>
            <a:endParaRPr sz="4400">
              <a:latin typeface="Lucida Sans Unicode"/>
              <a:cs typeface="Lucida Sans Unicode"/>
            </a:endParaRPr>
          </a:p>
          <a:p>
            <a:pPr marL="471805" indent="-469900">
              <a:lnSpc>
                <a:spcPct val="100000"/>
              </a:lnSpc>
              <a:spcBef>
                <a:spcPts val="2865"/>
              </a:spcBef>
              <a:buSzPct val="96103"/>
              <a:buAutoNum type="arabicPeriod"/>
              <a:tabLst>
                <a:tab pos="471805" algn="l"/>
              </a:tabLst>
            </a:pPr>
            <a:r>
              <a:rPr dirty="0" sz="3850" spc="190">
                <a:solidFill>
                  <a:srgbClr val="FFFFFF"/>
                </a:solidFill>
                <a:latin typeface="Lucida Sans Unicode"/>
                <a:cs typeface="Lucida Sans Unicode"/>
              </a:rPr>
              <a:t>Google</a:t>
            </a:r>
            <a:r>
              <a:rPr dirty="0" sz="3850" spc="-25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65">
                <a:solidFill>
                  <a:srgbClr val="FFFFFF"/>
                </a:solidFill>
                <a:latin typeface="Lucida Sans Unicode"/>
                <a:cs typeface="Lucida Sans Unicode"/>
              </a:rPr>
              <a:t>Fonts</a:t>
            </a:r>
            <a:r>
              <a:rPr dirty="0" sz="3850" spc="-2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850" spc="160">
                <a:solidFill>
                  <a:srgbClr val="FFFFFF"/>
                </a:solidFill>
                <a:latin typeface="Lucida Sans Unicode"/>
                <a:cs typeface="Lucida Sans Unicode"/>
              </a:rPr>
              <a:t>Typography</a:t>
            </a:r>
            <a:endParaRPr sz="3850">
              <a:latin typeface="Lucida Sans Unicode"/>
              <a:cs typeface="Lucida Sans Unicode"/>
            </a:endParaRPr>
          </a:p>
          <a:p>
            <a:pPr marL="509270" indent="-501650">
              <a:lnSpc>
                <a:spcPct val="100000"/>
              </a:lnSpc>
              <a:spcBef>
                <a:spcPts val="2785"/>
              </a:spcBef>
              <a:buSzPct val="97530"/>
              <a:buAutoNum type="arabicPeriod"/>
              <a:tabLst>
                <a:tab pos="509270" algn="l"/>
              </a:tabLst>
            </a:pPr>
            <a:r>
              <a:rPr dirty="0" sz="4050" spc="160">
                <a:solidFill>
                  <a:srgbClr val="FFFFFF"/>
                </a:solidFill>
                <a:latin typeface="Lucida Sans Unicode"/>
                <a:cs typeface="Lucida Sans Unicode"/>
              </a:rPr>
              <a:t>Responsive</a:t>
            </a:r>
            <a:r>
              <a:rPr dirty="0" sz="4050" spc="-2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050" spc="11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dirty="0" sz="405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050" spc="125">
                <a:solidFill>
                  <a:srgbClr val="FFFFFF"/>
                </a:solidFill>
                <a:latin typeface="Lucida Sans Unicode"/>
                <a:cs typeface="Lucida Sans Unicode"/>
              </a:rPr>
              <a:t>Principles</a:t>
            </a:r>
            <a:endParaRPr sz="405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961" rIns="0" bIns="0" rtlCol="0" vert="horz">
            <a:spAutoFit/>
          </a:bodyPr>
          <a:lstStyle/>
          <a:p>
            <a:pPr marL="1144270">
              <a:lnSpc>
                <a:spcPct val="100000"/>
              </a:lnSpc>
              <a:spcBef>
                <a:spcPts val="90"/>
              </a:spcBef>
            </a:pPr>
            <a:r>
              <a:rPr dirty="0" sz="5850" spc="570"/>
              <a:t>TOOLS</a:t>
            </a:r>
            <a:r>
              <a:rPr dirty="0" sz="5850" spc="-285"/>
              <a:t> </a:t>
            </a:r>
            <a:r>
              <a:rPr dirty="0" sz="5850" spc="350"/>
              <a:t>AND</a:t>
            </a:r>
            <a:r>
              <a:rPr dirty="0" sz="5850" spc="-280"/>
              <a:t> </a:t>
            </a:r>
            <a:r>
              <a:rPr dirty="0" sz="5850" spc="484"/>
              <a:t>TECHNOLOGY'S</a:t>
            </a:r>
            <a:endParaRPr sz="58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4147394"/>
              <a:ext cx="2971799" cy="35147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4140" y="1343958"/>
              <a:ext cx="2638424" cy="34956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635480" y="2885890"/>
            <a:ext cx="11254740" cy="58578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95275" indent="-295275">
              <a:lnSpc>
                <a:spcPct val="100000"/>
              </a:lnSpc>
              <a:spcBef>
                <a:spcPts val="114"/>
              </a:spcBef>
              <a:buSzPct val="65217"/>
              <a:buAutoNum type="arabicPeriod"/>
              <a:tabLst>
                <a:tab pos="295275" algn="l"/>
              </a:tabLst>
            </a:pPr>
            <a:r>
              <a:rPr dirty="0" sz="3450" spc="170">
                <a:solidFill>
                  <a:srgbClr val="D01133"/>
                </a:solidFill>
                <a:latin typeface="Lucida Sans Unicode"/>
                <a:cs typeface="Lucida Sans Unicode"/>
              </a:rPr>
              <a:t>Home</a:t>
            </a:r>
            <a:r>
              <a:rPr dirty="0" sz="3450" spc="-21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40">
                <a:solidFill>
                  <a:srgbClr val="D01133"/>
                </a:solidFill>
                <a:latin typeface="Lucida Sans Unicode"/>
                <a:cs typeface="Lucida Sans Unicode"/>
              </a:rPr>
              <a:t>Introduction</a:t>
            </a:r>
            <a:r>
              <a:rPr dirty="0" sz="3450" spc="-21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55">
                <a:solidFill>
                  <a:srgbClr val="D01133"/>
                </a:solidFill>
                <a:latin typeface="Lucida Sans Unicode"/>
                <a:cs typeface="Lucida Sans Unicode"/>
              </a:rPr>
              <a:t>with</a:t>
            </a:r>
            <a:r>
              <a:rPr dirty="0" sz="3450" spc="-21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70">
                <a:solidFill>
                  <a:srgbClr val="D01133"/>
                </a:solidFill>
                <a:latin typeface="Lucida Sans Unicode"/>
                <a:cs typeface="Lucida Sans Unicode"/>
              </a:rPr>
              <a:t>image</a:t>
            </a:r>
            <a:r>
              <a:rPr dirty="0" sz="3450" spc="-204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450">
                <a:solidFill>
                  <a:srgbClr val="D01133"/>
                </a:solidFill>
                <a:latin typeface="Lucida Sans Unicode"/>
                <a:cs typeface="Lucida Sans Unicode"/>
              </a:rPr>
              <a:t>&amp;</a:t>
            </a:r>
            <a:r>
              <a:rPr dirty="0" sz="3450" spc="-21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450" spc="105">
                <a:solidFill>
                  <a:srgbClr val="D01133"/>
                </a:solidFill>
                <a:latin typeface="Lucida Sans Unicode"/>
                <a:cs typeface="Lucida Sans Unicode"/>
              </a:rPr>
              <a:t>title</a:t>
            </a:r>
            <a:endParaRPr sz="3450">
              <a:latin typeface="Lucida Sans Unicode"/>
              <a:cs typeface="Lucida Sans Unicode"/>
            </a:endParaRPr>
          </a:p>
          <a:p>
            <a:pPr marL="437515" indent="-434975">
              <a:lnSpc>
                <a:spcPct val="100000"/>
              </a:lnSpc>
              <a:spcBef>
                <a:spcPts val="3975"/>
              </a:spcBef>
              <a:buSzPct val="97142"/>
              <a:buAutoNum type="arabicPeriod"/>
              <a:tabLst>
                <a:tab pos="437515" algn="l"/>
              </a:tabLst>
            </a:pPr>
            <a:r>
              <a:rPr dirty="0" sz="3500" spc="170">
                <a:solidFill>
                  <a:srgbClr val="D01133"/>
                </a:solidFill>
                <a:latin typeface="Lucida Sans Unicode"/>
                <a:cs typeface="Lucida Sans Unicode"/>
              </a:rPr>
              <a:t>Education</a:t>
            </a:r>
            <a:r>
              <a:rPr dirty="0" sz="3500" spc="-22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80">
                <a:solidFill>
                  <a:srgbClr val="D01133"/>
                </a:solidFill>
                <a:latin typeface="Lucida Sans Unicode"/>
                <a:cs typeface="Lucida Sans Unicode"/>
              </a:rPr>
              <a:t>Timeline</a:t>
            </a:r>
            <a:r>
              <a:rPr dirty="0" sz="3500" spc="-22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D01133"/>
                </a:solidFill>
                <a:latin typeface="Lucida Sans Unicode"/>
                <a:cs typeface="Lucida Sans Unicode"/>
              </a:rPr>
              <a:t>format</a:t>
            </a:r>
            <a:endParaRPr sz="3500">
              <a:latin typeface="Lucida Sans Unicode"/>
              <a:cs typeface="Lucida Sans Unicode"/>
            </a:endParaRPr>
          </a:p>
          <a:p>
            <a:pPr marL="407670" indent="-403225">
              <a:lnSpc>
                <a:spcPct val="100000"/>
              </a:lnSpc>
              <a:spcBef>
                <a:spcPts val="4685"/>
              </a:spcBef>
              <a:buSzPct val="94029"/>
              <a:buAutoNum type="arabicPeriod"/>
              <a:tabLst>
                <a:tab pos="407670" algn="l"/>
              </a:tabLst>
            </a:pPr>
            <a:r>
              <a:rPr dirty="0" sz="3350">
                <a:solidFill>
                  <a:srgbClr val="D01133"/>
                </a:solidFill>
                <a:latin typeface="Lucida Sans Unicode"/>
                <a:cs typeface="Lucida Sans Unicode"/>
              </a:rPr>
              <a:t>Skills</a:t>
            </a:r>
            <a:r>
              <a:rPr dirty="0" sz="3350" spc="-12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350">
                <a:solidFill>
                  <a:srgbClr val="D01133"/>
                </a:solidFill>
                <a:latin typeface="Lucida Sans Unicode"/>
                <a:cs typeface="Lucida Sans Unicode"/>
              </a:rPr>
              <a:t>Skill</a:t>
            </a:r>
            <a:r>
              <a:rPr dirty="0" sz="3350" spc="-12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215">
                <a:solidFill>
                  <a:srgbClr val="D01133"/>
                </a:solidFill>
                <a:latin typeface="Lucida Sans Unicode"/>
                <a:cs typeface="Lucida Sans Unicode"/>
              </a:rPr>
              <a:t>cards</a:t>
            </a:r>
            <a:r>
              <a:rPr dirty="0" sz="3350" spc="-12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60">
                <a:solidFill>
                  <a:srgbClr val="D01133"/>
                </a:solidFill>
                <a:latin typeface="Lucida Sans Unicode"/>
                <a:cs typeface="Lucida Sans Unicode"/>
              </a:rPr>
              <a:t>with</a:t>
            </a:r>
            <a:r>
              <a:rPr dirty="0" sz="3350" spc="-12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60">
                <a:solidFill>
                  <a:srgbClr val="D01133"/>
                </a:solidFill>
                <a:latin typeface="Lucida Sans Unicode"/>
                <a:cs typeface="Lucida Sans Unicode"/>
              </a:rPr>
              <a:t>hover</a:t>
            </a:r>
            <a:r>
              <a:rPr dirty="0" sz="3350" spc="-12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350" spc="130">
                <a:solidFill>
                  <a:srgbClr val="D01133"/>
                </a:solidFill>
                <a:latin typeface="Lucida Sans Unicode"/>
                <a:cs typeface="Lucida Sans Unicode"/>
              </a:rPr>
              <a:t>animations</a:t>
            </a:r>
            <a:endParaRPr sz="3350">
              <a:latin typeface="Lucida Sans Unicode"/>
              <a:cs typeface="Lucida Sans Unicode"/>
            </a:endParaRPr>
          </a:p>
          <a:p>
            <a:pPr marL="368935" indent="-368300">
              <a:lnSpc>
                <a:spcPct val="100000"/>
              </a:lnSpc>
              <a:spcBef>
                <a:spcPts val="4240"/>
              </a:spcBef>
              <a:buSzPct val="87692"/>
              <a:buAutoNum type="arabicPeriod"/>
              <a:tabLst>
                <a:tab pos="368935" algn="l"/>
              </a:tabLst>
            </a:pPr>
            <a:r>
              <a:rPr dirty="0" sz="3250" spc="120">
                <a:solidFill>
                  <a:srgbClr val="D01133"/>
                </a:solidFill>
                <a:latin typeface="Lucida Sans Unicode"/>
                <a:cs typeface="Lucida Sans Unicode"/>
              </a:rPr>
              <a:t>About</a:t>
            </a:r>
            <a:r>
              <a:rPr dirty="0" sz="3250" spc="-20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250" spc="204">
                <a:solidFill>
                  <a:srgbClr val="D01133"/>
                </a:solidFill>
                <a:latin typeface="Lucida Sans Unicode"/>
                <a:cs typeface="Lucida Sans Unicode"/>
              </a:rPr>
              <a:t>Me</a:t>
            </a:r>
            <a:r>
              <a:rPr dirty="0" sz="3250" spc="-19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250" spc="200">
                <a:solidFill>
                  <a:srgbClr val="D01133"/>
                </a:solidFill>
                <a:latin typeface="Lucida Sans Unicode"/>
                <a:cs typeface="Lucida Sans Unicode"/>
              </a:rPr>
              <a:t>Career</a:t>
            </a:r>
            <a:r>
              <a:rPr dirty="0" sz="3250" spc="-19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250" spc="120">
                <a:solidFill>
                  <a:srgbClr val="D01133"/>
                </a:solidFill>
                <a:latin typeface="Lucida Sans Unicode"/>
                <a:cs typeface="Lucida Sans Unicode"/>
              </a:rPr>
              <a:t>objective,</a:t>
            </a:r>
            <a:r>
              <a:rPr dirty="0" sz="3250" spc="-19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250" spc="155">
                <a:solidFill>
                  <a:srgbClr val="D01133"/>
                </a:solidFill>
                <a:latin typeface="Lucida Sans Unicode"/>
                <a:cs typeface="Lucida Sans Unicode"/>
              </a:rPr>
              <a:t>achievements,</a:t>
            </a:r>
            <a:r>
              <a:rPr dirty="0" sz="3250" spc="-19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250" spc="110">
                <a:solidFill>
                  <a:srgbClr val="D01133"/>
                </a:solidFill>
                <a:latin typeface="Lucida Sans Unicode"/>
                <a:cs typeface="Lucida Sans Unicode"/>
              </a:rPr>
              <a:t>hobbies</a:t>
            </a:r>
            <a:endParaRPr sz="3250">
              <a:latin typeface="Lucida Sans Unicode"/>
              <a:cs typeface="Lucida Sans Unicode"/>
            </a:endParaRPr>
          </a:p>
          <a:p>
            <a:pPr marL="391160" indent="-386080">
              <a:lnSpc>
                <a:spcPct val="100000"/>
              </a:lnSpc>
              <a:spcBef>
                <a:spcPts val="3700"/>
              </a:spcBef>
              <a:buSzPct val="85714"/>
              <a:buAutoNum type="arabicPeriod"/>
              <a:tabLst>
                <a:tab pos="391160" algn="l"/>
              </a:tabLst>
            </a:pPr>
            <a:r>
              <a:rPr dirty="0" sz="3500" spc="245">
                <a:solidFill>
                  <a:srgbClr val="D01133"/>
                </a:solidFill>
                <a:latin typeface="Lucida Sans Unicode"/>
                <a:cs typeface="Lucida Sans Unicode"/>
              </a:rPr>
              <a:t>Contact</a:t>
            </a:r>
            <a:r>
              <a:rPr dirty="0" sz="3500" spc="-24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25">
                <a:solidFill>
                  <a:srgbClr val="D01133"/>
                </a:solidFill>
                <a:latin typeface="Lucida Sans Unicode"/>
                <a:cs typeface="Lucida Sans Unicode"/>
              </a:rPr>
              <a:t>Form</a:t>
            </a:r>
            <a:r>
              <a:rPr dirty="0" sz="3500" spc="-24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>
                <a:solidFill>
                  <a:srgbClr val="D01133"/>
                </a:solidFill>
                <a:latin typeface="Lucida Sans Unicode"/>
                <a:cs typeface="Lucida Sans Unicode"/>
              </a:rPr>
              <a:t>&amp;</a:t>
            </a:r>
            <a:r>
              <a:rPr dirty="0" sz="3500" spc="-23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45">
                <a:solidFill>
                  <a:srgbClr val="D01133"/>
                </a:solidFill>
                <a:latin typeface="Lucida Sans Unicode"/>
                <a:cs typeface="Lucida Sans Unicode"/>
              </a:rPr>
              <a:t>contact</a:t>
            </a:r>
            <a:r>
              <a:rPr dirty="0" sz="3500" spc="-240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5">
                <a:solidFill>
                  <a:srgbClr val="D01133"/>
                </a:solidFill>
                <a:latin typeface="Lucida Sans Unicode"/>
                <a:cs typeface="Lucida Sans Unicode"/>
              </a:rPr>
              <a:t>details</a:t>
            </a:r>
            <a:endParaRPr sz="3500">
              <a:latin typeface="Lucida Sans Unicode"/>
              <a:cs typeface="Lucida Sans Unicode"/>
            </a:endParaRPr>
          </a:p>
          <a:p>
            <a:pPr marL="435609" indent="-434975">
              <a:lnSpc>
                <a:spcPct val="100000"/>
              </a:lnSpc>
              <a:spcBef>
                <a:spcPts val="4645"/>
              </a:spcBef>
              <a:buSzPct val="97142"/>
              <a:buAutoNum type="arabicPeriod"/>
              <a:tabLst>
                <a:tab pos="435609" algn="l"/>
              </a:tabLst>
            </a:pPr>
            <a:r>
              <a:rPr dirty="0" sz="3500" spc="150">
                <a:solidFill>
                  <a:srgbClr val="D01133"/>
                </a:solidFill>
                <a:latin typeface="Lucida Sans Unicode"/>
                <a:cs typeface="Lucida Sans Unicode"/>
              </a:rPr>
              <a:t>Footer</a:t>
            </a:r>
            <a:r>
              <a:rPr dirty="0" sz="3500" spc="-229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65">
                <a:solidFill>
                  <a:srgbClr val="D01133"/>
                </a:solidFill>
                <a:latin typeface="Lucida Sans Unicode"/>
                <a:cs typeface="Lucida Sans Unicode"/>
              </a:rPr>
              <a:t>Social</a:t>
            </a:r>
            <a:r>
              <a:rPr dirty="0" sz="3500" spc="-229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75">
                <a:solidFill>
                  <a:srgbClr val="D01133"/>
                </a:solidFill>
                <a:latin typeface="Lucida Sans Unicode"/>
                <a:cs typeface="Lucida Sans Unicode"/>
              </a:rPr>
              <a:t>media</a:t>
            </a:r>
            <a:r>
              <a:rPr dirty="0" sz="3500" spc="-225">
                <a:solidFill>
                  <a:srgbClr val="D01133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D01133"/>
                </a:solidFill>
                <a:latin typeface="Lucida Sans Unicode"/>
                <a:cs typeface="Lucida Sans Unicode"/>
              </a:rPr>
              <a:t>links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6832" y="272037"/>
            <a:ext cx="9565640" cy="21018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10230" marR="5080" indent="-3098165">
              <a:lnSpc>
                <a:spcPct val="115500"/>
              </a:lnSpc>
              <a:spcBef>
                <a:spcPts val="95"/>
              </a:spcBef>
            </a:pPr>
            <a:r>
              <a:rPr dirty="0" sz="5900" spc="405"/>
              <a:t>PORTFOLIO</a:t>
            </a:r>
            <a:r>
              <a:rPr dirty="0" sz="5900" spc="-295"/>
              <a:t> </a:t>
            </a:r>
            <a:r>
              <a:rPr dirty="0" sz="5900" spc="455"/>
              <a:t>DESING</a:t>
            </a:r>
            <a:r>
              <a:rPr dirty="0" sz="5900" spc="-290"/>
              <a:t> </a:t>
            </a:r>
            <a:r>
              <a:rPr dirty="0" sz="5900" spc="355"/>
              <a:t>AND</a:t>
            </a:r>
            <a:r>
              <a:rPr dirty="0" sz="5900" spc="355" i="1"/>
              <a:t> </a:t>
            </a:r>
            <a:r>
              <a:rPr dirty="0" sz="5900" spc="575" i="1"/>
              <a:t>LOYOUT</a:t>
            </a:r>
            <a:endParaRPr sz="5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5441" y="2576103"/>
              <a:ext cx="9039225" cy="5295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7121" rIns="0" bIns="0" rtlCol="0" vert="horz">
            <a:spAutoFit/>
          </a:bodyPr>
          <a:lstStyle/>
          <a:p>
            <a:pPr marL="2155825">
              <a:lnSpc>
                <a:spcPct val="100000"/>
              </a:lnSpc>
              <a:spcBef>
                <a:spcPts val="130"/>
              </a:spcBef>
            </a:pPr>
            <a:r>
              <a:rPr dirty="0" sz="5850" spc="735"/>
              <a:t>RESULT</a:t>
            </a:r>
            <a:r>
              <a:rPr dirty="0" sz="5850" spc="-275"/>
              <a:t> </a:t>
            </a:r>
            <a:r>
              <a:rPr dirty="0" sz="5850" spc="375"/>
              <a:t>AND</a:t>
            </a:r>
            <a:r>
              <a:rPr dirty="0" sz="5850" spc="-270"/>
              <a:t> </a:t>
            </a:r>
            <a:r>
              <a:rPr dirty="0" sz="5850" spc="605"/>
              <a:t>SCREENCHATS</a:t>
            </a:r>
            <a:endParaRPr sz="5850"/>
          </a:p>
        </p:txBody>
      </p:sp>
      <p:sp>
        <p:nvSpPr>
          <p:cNvPr id="8" name="object 8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7220" y="2511205"/>
            <a:ext cx="5690870" cy="5473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390">
                <a:solidFill>
                  <a:srgbClr val="4B00AC"/>
                </a:solidFill>
                <a:latin typeface="Lucida Sans Unicode"/>
                <a:cs typeface="Lucida Sans Unicode"/>
              </a:rPr>
              <a:t>Screenchats</a:t>
            </a:r>
            <a:r>
              <a:rPr dirty="0" sz="5650" spc="-365">
                <a:solidFill>
                  <a:srgbClr val="4B00AC"/>
                </a:solidFill>
                <a:latin typeface="Lucida Sans Unicode"/>
                <a:cs typeface="Lucida Sans Unicode"/>
              </a:rPr>
              <a:t> </a:t>
            </a:r>
            <a:r>
              <a:rPr dirty="0" sz="5650" spc="229">
                <a:solidFill>
                  <a:srgbClr val="4B00AC"/>
                </a:solidFill>
                <a:latin typeface="Lucida Sans Unicode"/>
                <a:cs typeface="Lucida Sans Unicode"/>
              </a:rPr>
              <a:t>of</a:t>
            </a:r>
            <a:endParaRPr sz="5650">
              <a:latin typeface="Lucida Sans Unicode"/>
              <a:cs typeface="Lucida Sans Unicode"/>
            </a:endParaRPr>
          </a:p>
          <a:p>
            <a:pPr marL="480059">
              <a:lnSpc>
                <a:spcPct val="100000"/>
              </a:lnSpc>
              <a:spcBef>
                <a:spcPts val="4715"/>
              </a:spcBef>
            </a:pPr>
            <a:r>
              <a:rPr dirty="0" sz="4050" spc="195">
                <a:solidFill>
                  <a:srgbClr val="21A0C7"/>
                </a:solidFill>
                <a:latin typeface="Lucida Sans Unicode"/>
                <a:cs typeface="Lucida Sans Unicode"/>
              </a:rPr>
              <a:t>Home</a:t>
            </a:r>
            <a:r>
              <a:rPr dirty="0" sz="4050" spc="-270">
                <a:solidFill>
                  <a:srgbClr val="21A0C7"/>
                </a:solidFill>
                <a:latin typeface="Lucida Sans Unicode"/>
                <a:cs typeface="Lucida Sans Unicode"/>
              </a:rPr>
              <a:t> </a:t>
            </a:r>
            <a:r>
              <a:rPr dirty="0" sz="4050" spc="250">
                <a:solidFill>
                  <a:srgbClr val="21A0C7"/>
                </a:solidFill>
                <a:latin typeface="Lucida Sans Unicode"/>
                <a:cs typeface="Lucida Sans Unicode"/>
              </a:rPr>
              <a:t>Page</a:t>
            </a:r>
            <a:endParaRPr sz="4050">
              <a:latin typeface="Lucida Sans Unicode"/>
              <a:cs typeface="Lucida Sans Unicode"/>
            </a:endParaRPr>
          </a:p>
          <a:p>
            <a:pPr marL="480059">
              <a:lnSpc>
                <a:spcPct val="100000"/>
              </a:lnSpc>
              <a:spcBef>
                <a:spcPts val="3304"/>
              </a:spcBef>
            </a:pPr>
            <a:r>
              <a:rPr dirty="0" sz="3800" spc="175">
                <a:solidFill>
                  <a:srgbClr val="21A0C7"/>
                </a:solidFill>
                <a:latin typeface="Lucida Sans Unicode"/>
                <a:cs typeface="Lucida Sans Unicode"/>
              </a:rPr>
              <a:t>Education</a:t>
            </a:r>
            <a:r>
              <a:rPr dirty="0" sz="3800" spc="-250">
                <a:solidFill>
                  <a:srgbClr val="21A0C7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75">
                <a:solidFill>
                  <a:srgbClr val="21A0C7"/>
                </a:solidFill>
                <a:latin typeface="Lucida Sans Unicode"/>
                <a:cs typeface="Lucida Sans Unicode"/>
              </a:rPr>
              <a:t>Timeline</a:t>
            </a:r>
            <a:endParaRPr sz="3800">
              <a:latin typeface="Lucida Sans Unicode"/>
              <a:cs typeface="Lucida Sans Unicode"/>
            </a:endParaRPr>
          </a:p>
          <a:p>
            <a:pPr marL="480059" marR="1745614">
              <a:lnSpc>
                <a:spcPts val="9330"/>
              </a:lnSpc>
              <a:spcBef>
                <a:spcPts val="905"/>
              </a:spcBef>
            </a:pPr>
            <a:r>
              <a:rPr dirty="0" sz="3800">
                <a:solidFill>
                  <a:srgbClr val="21A0C7"/>
                </a:solidFill>
                <a:latin typeface="Lucida Sans Unicode"/>
                <a:cs typeface="Lucida Sans Unicode"/>
              </a:rPr>
              <a:t>Skills</a:t>
            </a:r>
            <a:r>
              <a:rPr dirty="0" sz="3800" spc="-40">
                <a:solidFill>
                  <a:srgbClr val="21A0C7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210">
                <a:solidFill>
                  <a:srgbClr val="21A0C7"/>
                </a:solidFill>
                <a:latin typeface="Lucida Sans Unicode"/>
                <a:cs typeface="Lucida Sans Unicode"/>
              </a:rPr>
              <a:t>Section </a:t>
            </a:r>
            <a:r>
              <a:rPr dirty="0" sz="3800" spc="265">
                <a:solidFill>
                  <a:srgbClr val="21A0C7"/>
                </a:solidFill>
                <a:latin typeface="Lucida Sans Unicode"/>
                <a:cs typeface="Lucida Sans Unicode"/>
              </a:rPr>
              <a:t>Contact</a:t>
            </a:r>
            <a:r>
              <a:rPr dirty="0" sz="3800" spc="-254">
                <a:solidFill>
                  <a:srgbClr val="21A0C7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120">
                <a:solidFill>
                  <a:srgbClr val="21A0C7"/>
                </a:solidFill>
                <a:latin typeface="Lucida Sans Unicode"/>
                <a:cs typeface="Lucida Sans Unicode"/>
              </a:rPr>
              <a:t>Form</a:t>
            </a:r>
            <a:endParaRPr sz="3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50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Dhanush 05</dc:creator>
  <cp:keywords>DAGxDDYMygQ,BAGwntKluQY,0</cp:keywords>
  <dc:title>Grey Minimalist Professional Project Presentation_20250825_093627_0000.pdf</dc:title>
  <dcterms:created xsi:type="dcterms:W3CDTF">2025-08-26T07:43:09Z</dcterms:created>
  <dcterms:modified xsi:type="dcterms:W3CDTF">2025-08-26T07:43:09Z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2025-08-26T00:00:00Z</vt:filetime>
  </property>
  <property fmtid="{D5CDD505-2E9C-101B-9397-08002B2CF9AE}" pid="5" name="Producer">
    <vt:lpwstr>Canva</vt:lpwstr>
  </property>
</Properties>
</file>